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320" r:id="rId7"/>
    <p:sldId id="321" r:id="rId8"/>
    <p:sldId id="322" r:id="rId9"/>
    <p:sldId id="323" r:id="rId10"/>
    <p:sldId id="327" r:id="rId11"/>
    <p:sldId id="325" r:id="rId12"/>
    <p:sldId id="328" r:id="rId13"/>
    <p:sldId id="326" r:id="rId14"/>
    <p:sldId id="329" r:id="rId15"/>
    <p:sldId id="318" r:id="rId16"/>
    <p:sldId id="30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98" autoAdjust="0"/>
  </p:normalViewPr>
  <p:slideViewPr>
    <p:cSldViewPr snapToGrid="0">
      <p:cViewPr>
        <p:scale>
          <a:sx n="75" d="100"/>
          <a:sy n="75" d="100"/>
        </p:scale>
        <p:origin x="883" y="5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1E0E0E-EDBB-4BFB-BEC6-81BD2DA3272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38FE4D-21B8-4D24-93D4-C23F19C0E463}">
      <dgm:prSet/>
      <dgm:spPr/>
      <dgm:t>
        <a:bodyPr/>
        <a:lstStyle/>
        <a:p>
          <a:r>
            <a:rPr lang="en-US" dirty="0"/>
            <a:t>Introduction</a:t>
          </a:r>
        </a:p>
      </dgm:t>
    </dgm:pt>
    <dgm:pt modelId="{2264FC2B-6ECC-4464-AFCF-156476BF9994}" type="parTrans" cxnId="{3FC0C4EC-65AD-4DBC-AF1C-8C8DA24D2586}">
      <dgm:prSet/>
      <dgm:spPr/>
      <dgm:t>
        <a:bodyPr/>
        <a:lstStyle/>
        <a:p>
          <a:endParaRPr lang="en-US"/>
        </a:p>
      </dgm:t>
    </dgm:pt>
    <dgm:pt modelId="{05FBAA6F-BE4A-44EE-A70D-3C626044E7DA}" type="sibTrans" cxnId="{3FC0C4EC-65AD-4DBC-AF1C-8C8DA24D2586}">
      <dgm:prSet/>
      <dgm:spPr/>
      <dgm:t>
        <a:bodyPr/>
        <a:lstStyle/>
        <a:p>
          <a:endParaRPr lang="en-US"/>
        </a:p>
      </dgm:t>
    </dgm:pt>
    <dgm:pt modelId="{C67FC973-9611-4148-9CD2-94DCC7722212}">
      <dgm:prSet/>
      <dgm:spPr/>
      <dgm:t>
        <a:bodyPr/>
        <a:lstStyle/>
        <a:p>
          <a:r>
            <a:rPr lang="en-US" dirty="0"/>
            <a:t>Methodology</a:t>
          </a:r>
        </a:p>
      </dgm:t>
    </dgm:pt>
    <dgm:pt modelId="{E34D7BF3-F116-48C3-AB55-0B8534CBC892}" type="parTrans" cxnId="{BF7293C2-44F9-4F21-909F-3D7EC8FAD08A}">
      <dgm:prSet/>
      <dgm:spPr/>
      <dgm:t>
        <a:bodyPr/>
        <a:lstStyle/>
        <a:p>
          <a:endParaRPr lang="en-US"/>
        </a:p>
      </dgm:t>
    </dgm:pt>
    <dgm:pt modelId="{74E1B134-A5E4-40D2-A7E5-B08D3F9A43C7}" type="sibTrans" cxnId="{BF7293C2-44F9-4F21-909F-3D7EC8FAD08A}">
      <dgm:prSet/>
      <dgm:spPr/>
      <dgm:t>
        <a:bodyPr/>
        <a:lstStyle/>
        <a:p>
          <a:endParaRPr lang="en-US"/>
        </a:p>
      </dgm:t>
    </dgm:pt>
    <dgm:pt modelId="{DC4DD24B-476D-4E66-AC34-5373679D6620}">
      <dgm:prSet/>
      <dgm:spPr/>
      <dgm:t>
        <a:bodyPr/>
        <a:lstStyle/>
        <a:p>
          <a:r>
            <a:rPr lang="en-US" dirty="0"/>
            <a:t>First-Order System Analysis</a:t>
          </a:r>
        </a:p>
      </dgm:t>
    </dgm:pt>
    <dgm:pt modelId="{518237AA-1B22-44A5-A1B7-256DFBD6D187}" type="parTrans" cxnId="{B2DFE545-60BD-413B-9832-22CF8D7FF0CD}">
      <dgm:prSet/>
      <dgm:spPr/>
      <dgm:t>
        <a:bodyPr/>
        <a:lstStyle/>
        <a:p>
          <a:endParaRPr lang="en-US"/>
        </a:p>
      </dgm:t>
    </dgm:pt>
    <dgm:pt modelId="{8579E838-FA66-40FD-90A3-92FA0DDDE3F2}" type="sibTrans" cxnId="{B2DFE545-60BD-413B-9832-22CF8D7FF0CD}">
      <dgm:prSet/>
      <dgm:spPr/>
      <dgm:t>
        <a:bodyPr/>
        <a:lstStyle/>
        <a:p>
          <a:endParaRPr lang="en-US"/>
        </a:p>
      </dgm:t>
    </dgm:pt>
    <dgm:pt modelId="{E7449954-8CB7-4A9B-9848-C65C61C3DB23}">
      <dgm:prSet/>
      <dgm:spPr/>
      <dgm:t>
        <a:bodyPr/>
        <a:lstStyle/>
        <a:p>
          <a:r>
            <a:rPr lang="en-US" dirty="0"/>
            <a:t>Higher order System Analysis</a:t>
          </a:r>
        </a:p>
      </dgm:t>
    </dgm:pt>
    <dgm:pt modelId="{0147C984-02F6-4ABE-ABB3-4030BA571118}" type="parTrans" cxnId="{F96A6087-D657-461A-BF97-1F36CBF095CD}">
      <dgm:prSet/>
      <dgm:spPr/>
      <dgm:t>
        <a:bodyPr/>
        <a:lstStyle/>
        <a:p>
          <a:endParaRPr lang="en-US"/>
        </a:p>
      </dgm:t>
    </dgm:pt>
    <dgm:pt modelId="{770232AE-784D-463C-BAE8-879C40F3A036}" type="sibTrans" cxnId="{F96A6087-D657-461A-BF97-1F36CBF095CD}">
      <dgm:prSet/>
      <dgm:spPr/>
      <dgm:t>
        <a:bodyPr/>
        <a:lstStyle/>
        <a:p>
          <a:endParaRPr lang="en-US"/>
        </a:p>
      </dgm:t>
    </dgm:pt>
    <dgm:pt modelId="{4959674C-F170-4236-ABFB-71CCED0244E3}">
      <dgm:prSet/>
      <dgm:spPr/>
      <dgm:t>
        <a:bodyPr/>
        <a:lstStyle/>
        <a:p>
          <a:r>
            <a:rPr lang="en-US" dirty="0"/>
            <a:t>Simulations and Results</a:t>
          </a:r>
        </a:p>
      </dgm:t>
    </dgm:pt>
    <dgm:pt modelId="{7B77D135-CBA1-424B-A471-0FDB4222C07D}" type="parTrans" cxnId="{FCB12C40-A04B-4ED1-8416-71743C8139FD}">
      <dgm:prSet/>
      <dgm:spPr/>
      <dgm:t>
        <a:bodyPr/>
        <a:lstStyle/>
        <a:p>
          <a:endParaRPr lang="en-US"/>
        </a:p>
      </dgm:t>
    </dgm:pt>
    <dgm:pt modelId="{1BC1E5D8-5104-4F0F-8949-608638C4A9DA}" type="sibTrans" cxnId="{FCB12C40-A04B-4ED1-8416-71743C8139FD}">
      <dgm:prSet/>
      <dgm:spPr/>
      <dgm:t>
        <a:bodyPr/>
        <a:lstStyle/>
        <a:p>
          <a:endParaRPr lang="en-US"/>
        </a:p>
      </dgm:t>
    </dgm:pt>
    <dgm:pt modelId="{A7371EB0-1B5A-42E4-8C5F-718E099937FF}" type="pres">
      <dgm:prSet presAssocID="{2F1E0E0E-EDBB-4BFB-BEC6-81BD2DA32726}" presName="linear" presStyleCnt="0">
        <dgm:presLayoutVars>
          <dgm:animLvl val="lvl"/>
          <dgm:resizeHandles val="exact"/>
        </dgm:presLayoutVars>
      </dgm:prSet>
      <dgm:spPr/>
    </dgm:pt>
    <dgm:pt modelId="{892435AB-5E8B-426C-999B-FFE94478D520}" type="pres">
      <dgm:prSet presAssocID="{A838FE4D-21B8-4D24-93D4-C23F19C0E463}" presName="parentText" presStyleLbl="node1" presStyleIdx="0" presStyleCnt="5">
        <dgm:presLayoutVars>
          <dgm:chMax val="0"/>
          <dgm:bulletEnabled val="1"/>
        </dgm:presLayoutVars>
      </dgm:prSet>
      <dgm:spPr/>
    </dgm:pt>
    <dgm:pt modelId="{3BC85953-E3D8-44BE-B6C2-A4A9EBA32828}" type="pres">
      <dgm:prSet presAssocID="{05FBAA6F-BE4A-44EE-A70D-3C626044E7DA}" presName="spacer" presStyleCnt="0"/>
      <dgm:spPr/>
    </dgm:pt>
    <dgm:pt modelId="{10003E9A-C7A6-411C-B56D-425402325E00}" type="pres">
      <dgm:prSet presAssocID="{C67FC973-9611-4148-9CD2-94DCC7722212}" presName="parentText" presStyleLbl="node1" presStyleIdx="1" presStyleCnt="5">
        <dgm:presLayoutVars>
          <dgm:chMax val="0"/>
          <dgm:bulletEnabled val="1"/>
        </dgm:presLayoutVars>
      </dgm:prSet>
      <dgm:spPr/>
    </dgm:pt>
    <dgm:pt modelId="{2A32C395-BA18-4F78-925D-B7E63F77EB95}" type="pres">
      <dgm:prSet presAssocID="{74E1B134-A5E4-40D2-A7E5-B08D3F9A43C7}" presName="spacer" presStyleCnt="0"/>
      <dgm:spPr/>
    </dgm:pt>
    <dgm:pt modelId="{C49B45A2-A8A1-4EBA-A0F8-71AFAF0A00EC}" type="pres">
      <dgm:prSet presAssocID="{DC4DD24B-476D-4E66-AC34-5373679D6620}" presName="parentText" presStyleLbl="node1" presStyleIdx="2" presStyleCnt="5">
        <dgm:presLayoutVars>
          <dgm:chMax val="0"/>
          <dgm:bulletEnabled val="1"/>
        </dgm:presLayoutVars>
      </dgm:prSet>
      <dgm:spPr/>
    </dgm:pt>
    <dgm:pt modelId="{CD397F92-E2F7-4D4D-9D91-2A24C0167D51}" type="pres">
      <dgm:prSet presAssocID="{8579E838-FA66-40FD-90A3-92FA0DDDE3F2}" presName="spacer" presStyleCnt="0"/>
      <dgm:spPr/>
    </dgm:pt>
    <dgm:pt modelId="{0E334BD1-CC5D-42A3-AF7F-D7257EC01F91}" type="pres">
      <dgm:prSet presAssocID="{E7449954-8CB7-4A9B-9848-C65C61C3DB23}" presName="parentText" presStyleLbl="node1" presStyleIdx="3" presStyleCnt="5">
        <dgm:presLayoutVars>
          <dgm:chMax val="0"/>
          <dgm:bulletEnabled val="1"/>
        </dgm:presLayoutVars>
      </dgm:prSet>
      <dgm:spPr/>
    </dgm:pt>
    <dgm:pt modelId="{9A9A4CC5-2784-4450-BF06-90BB2C3B1292}" type="pres">
      <dgm:prSet presAssocID="{770232AE-784D-463C-BAE8-879C40F3A036}" presName="spacer" presStyleCnt="0"/>
      <dgm:spPr/>
    </dgm:pt>
    <dgm:pt modelId="{2FF8C6E1-29E3-4438-BE66-1B71A11F4F73}" type="pres">
      <dgm:prSet presAssocID="{4959674C-F170-4236-ABFB-71CCED0244E3}" presName="parentText" presStyleLbl="node1" presStyleIdx="4" presStyleCnt="5">
        <dgm:presLayoutVars>
          <dgm:chMax val="0"/>
          <dgm:bulletEnabled val="1"/>
        </dgm:presLayoutVars>
      </dgm:prSet>
      <dgm:spPr/>
    </dgm:pt>
  </dgm:ptLst>
  <dgm:cxnLst>
    <dgm:cxn modelId="{FCB12C40-A04B-4ED1-8416-71743C8139FD}" srcId="{2F1E0E0E-EDBB-4BFB-BEC6-81BD2DA32726}" destId="{4959674C-F170-4236-ABFB-71CCED0244E3}" srcOrd="4" destOrd="0" parTransId="{7B77D135-CBA1-424B-A471-0FDB4222C07D}" sibTransId="{1BC1E5D8-5104-4F0F-8949-608638C4A9DA}"/>
    <dgm:cxn modelId="{B2DFE545-60BD-413B-9832-22CF8D7FF0CD}" srcId="{2F1E0E0E-EDBB-4BFB-BEC6-81BD2DA32726}" destId="{DC4DD24B-476D-4E66-AC34-5373679D6620}" srcOrd="2" destOrd="0" parTransId="{518237AA-1B22-44A5-A1B7-256DFBD6D187}" sibTransId="{8579E838-FA66-40FD-90A3-92FA0DDDE3F2}"/>
    <dgm:cxn modelId="{C8D7447B-E383-4C98-A41E-8A6EC1B6B3E6}" type="presOf" srcId="{C67FC973-9611-4148-9CD2-94DCC7722212}" destId="{10003E9A-C7A6-411C-B56D-425402325E00}" srcOrd="0" destOrd="0" presId="urn:microsoft.com/office/officeart/2005/8/layout/vList2"/>
    <dgm:cxn modelId="{F96A6087-D657-461A-BF97-1F36CBF095CD}" srcId="{2F1E0E0E-EDBB-4BFB-BEC6-81BD2DA32726}" destId="{E7449954-8CB7-4A9B-9848-C65C61C3DB23}" srcOrd="3" destOrd="0" parTransId="{0147C984-02F6-4ABE-ABB3-4030BA571118}" sibTransId="{770232AE-784D-463C-BAE8-879C40F3A036}"/>
    <dgm:cxn modelId="{43D9EAA0-BB87-4F09-9799-F555DF15F8C9}" type="presOf" srcId="{A838FE4D-21B8-4D24-93D4-C23F19C0E463}" destId="{892435AB-5E8B-426C-999B-FFE94478D520}" srcOrd="0" destOrd="0" presId="urn:microsoft.com/office/officeart/2005/8/layout/vList2"/>
    <dgm:cxn modelId="{E54370B8-A6A8-47A7-AF28-586D7FE8FE17}" type="presOf" srcId="{4959674C-F170-4236-ABFB-71CCED0244E3}" destId="{2FF8C6E1-29E3-4438-BE66-1B71A11F4F73}" srcOrd="0" destOrd="0" presId="urn:microsoft.com/office/officeart/2005/8/layout/vList2"/>
    <dgm:cxn modelId="{BF7293C2-44F9-4F21-909F-3D7EC8FAD08A}" srcId="{2F1E0E0E-EDBB-4BFB-BEC6-81BD2DA32726}" destId="{C67FC973-9611-4148-9CD2-94DCC7722212}" srcOrd="1" destOrd="0" parTransId="{E34D7BF3-F116-48C3-AB55-0B8534CBC892}" sibTransId="{74E1B134-A5E4-40D2-A7E5-B08D3F9A43C7}"/>
    <dgm:cxn modelId="{AC10EBC2-13D7-425C-9395-8862D8F6DA81}" type="presOf" srcId="{2F1E0E0E-EDBB-4BFB-BEC6-81BD2DA32726}" destId="{A7371EB0-1B5A-42E4-8C5F-718E099937FF}" srcOrd="0" destOrd="0" presId="urn:microsoft.com/office/officeart/2005/8/layout/vList2"/>
    <dgm:cxn modelId="{81537BE8-271A-4F8D-A073-14B23398716F}" type="presOf" srcId="{E7449954-8CB7-4A9B-9848-C65C61C3DB23}" destId="{0E334BD1-CC5D-42A3-AF7F-D7257EC01F91}" srcOrd="0" destOrd="0" presId="urn:microsoft.com/office/officeart/2005/8/layout/vList2"/>
    <dgm:cxn modelId="{3FC0C4EC-65AD-4DBC-AF1C-8C8DA24D2586}" srcId="{2F1E0E0E-EDBB-4BFB-BEC6-81BD2DA32726}" destId="{A838FE4D-21B8-4D24-93D4-C23F19C0E463}" srcOrd="0" destOrd="0" parTransId="{2264FC2B-6ECC-4464-AFCF-156476BF9994}" sibTransId="{05FBAA6F-BE4A-44EE-A70D-3C626044E7DA}"/>
    <dgm:cxn modelId="{BF202DF5-B355-44A8-A920-13922BBD1F4E}" type="presOf" srcId="{DC4DD24B-476D-4E66-AC34-5373679D6620}" destId="{C49B45A2-A8A1-4EBA-A0F8-71AFAF0A00EC}" srcOrd="0" destOrd="0" presId="urn:microsoft.com/office/officeart/2005/8/layout/vList2"/>
    <dgm:cxn modelId="{19875879-E0C2-45F7-A106-9814A270B2BE}" type="presParOf" srcId="{A7371EB0-1B5A-42E4-8C5F-718E099937FF}" destId="{892435AB-5E8B-426C-999B-FFE94478D520}" srcOrd="0" destOrd="0" presId="urn:microsoft.com/office/officeart/2005/8/layout/vList2"/>
    <dgm:cxn modelId="{1C5699CC-9892-4293-937C-0C4C6AB6186D}" type="presParOf" srcId="{A7371EB0-1B5A-42E4-8C5F-718E099937FF}" destId="{3BC85953-E3D8-44BE-B6C2-A4A9EBA32828}" srcOrd="1" destOrd="0" presId="urn:microsoft.com/office/officeart/2005/8/layout/vList2"/>
    <dgm:cxn modelId="{C089FD74-B4FB-4380-BFE3-4971F83280F5}" type="presParOf" srcId="{A7371EB0-1B5A-42E4-8C5F-718E099937FF}" destId="{10003E9A-C7A6-411C-B56D-425402325E00}" srcOrd="2" destOrd="0" presId="urn:microsoft.com/office/officeart/2005/8/layout/vList2"/>
    <dgm:cxn modelId="{2ECB2A82-5F55-45D0-B5DD-6747CBAA05B4}" type="presParOf" srcId="{A7371EB0-1B5A-42E4-8C5F-718E099937FF}" destId="{2A32C395-BA18-4F78-925D-B7E63F77EB95}" srcOrd="3" destOrd="0" presId="urn:microsoft.com/office/officeart/2005/8/layout/vList2"/>
    <dgm:cxn modelId="{21492F6F-D5EC-4853-817E-5E5C76DC26D5}" type="presParOf" srcId="{A7371EB0-1B5A-42E4-8C5F-718E099937FF}" destId="{C49B45A2-A8A1-4EBA-A0F8-71AFAF0A00EC}" srcOrd="4" destOrd="0" presId="urn:microsoft.com/office/officeart/2005/8/layout/vList2"/>
    <dgm:cxn modelId="{4A135E2D-3C16-42B5-A50D-74BA046BD3B1}" type="presParOf" srcId="{A7371EB0-1B5A-42E4-8C5F-718E099937FF}" destId="{CD397F92-E2F7-4D4D-9D91-2A24C0167D51}" srcOrd="5" destOrd="0" presId="urn:microsoft.com/office/officeart/2005/8/layout/vList2"/>
    <dgm:cxn modelId="{D288A543-2AA7-4E1A-8035-0029B51A553A}" type="presParOf" srcId="{A7371EB0-1B5A-42E4-8C5F-718E099937FF}" destId="{0E334BD1-CC5D-42A3-AF7F-D7257EC01F91}" srcOrd="6" destOrd="0" presId="urn:microsoft.com/office/officeart/2005/8/layout/vList2"/>
    <dgm:cxn modelId="{0913BEEE-A976-4921-9BA5-44999C318C98}" type="presParOf" srcId="{A7371EB0-1B5A-42E4-8C5F-718E099937FF}" destId="{9A9A4CC5-2784-4450-BF06-90BB2C3B1292}" srcOrd="7" destOrd="0" presId="urn:microsoft.com/office/officeart/2005/8/layout/vList2"/>
    <dgm:cxn modelId="{54C6AAC6-79D1-4919-9082-0963A672F382}" type="presParOf" srcId="{A7371EB0-1B5A-42E4-8C5F-718E099937FF}" destId="{2FF8C6E1-29E3-4438-BE66-1B71A11F4F7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44EFF0-8DB3-4601-A907-763FE8701F9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32D1256-7C93-41FC-B26B-855222A31E81}">
      <dgm:prSet/>
      <dgm:spPr/>
      <dgm:t>
        <a:bodyPr/>
        <a:lstStyle/>
        <a:p>
          <a:pPr>
            <a:lnSpc>
              <a:spcPct val="100000"/>
            </a:lnSpc>
          </a:pPr>
          <a:r>
            <a:rPr lang="en-US"/>
            <a:t>Implementation of controllers using the implicit Euler method, suitable for suppressing numerical chattering.</a:t>
          </a:r>
        </a:p>
      </dgm:t>
    </dgm:pt>
    <dgm:pt modelId="{703881B5-2661-43D4-84A3-C88D3E8430E9}" type="parTrans" cxnId="{339C504C-4674-477D-8065-8E844B839DE8}">
      <dgm:prSet/>
      <dgm:spPr/>
      <dgm:t>
        <a:bodyPr/>
        <a:lstStyle/>
        <a:p>
          <a:endParaRPr lang="en-US"/>
        </a:p>
      </dgm:t>
    </dgm:pt>
    <dgm:pt modelId="{AD042448-0501-4016-94D6-0BA66F788555}" type="sibTrans" cxnId="{339C504C-4674-477D-8065-8E844B839DE8}">
      <dgm:prSet/>
      <dgm:spPr/>
      <dgm:t>
        <a:bodyPr/>
        <a:lstStyle/>
        <a:p>
          <a:pPr>
            <a:lnSpc>
              <a:spcPct val="100000"/>
            </a:lnSpc>
          </a:pPr>
          <a:endParaRPr lang="en-US"/>
        </a:p>
      </dgm:t>
    </dgm:pt>
    <dgm:pt modelId="{490C43C6-D299-47AF-8928-0650959D73B2}">
      <dgm:prSet/>
      <dgm:spPr/>
      <dgm:t>
        <a:bodyPr/>
        <a:lstStyle/>
        <a:p>
          <a:pPr>
            <a:lnSpc>
              <a:spcPct val="100000"/>
            </a:lnSpc>
          </a:pPr>
          <a:r>
            <a:rPr lang="en-US"/>
            <a:t>Details on disturbance rejection techniques.</a:t>
          </a:r>
        </a:p>
      </dgm:t>
    </dgm:pt>
    <dgm:pt modelId="{AA8CF986-7FE0-43AE-B516-E8E8AE8204D2}" type="parTrans" cxnId="{681558A8-6462-40C7-8490-799B43FFDC32}">
      <dgm:prSet/>
      <dgm:spPr/>
      <dgm:t>
        <a:bodyPr/>
        <a:lstStyle/>
        <a:p>
          <a:endParaRPr lang="en-US"/>
        </a:p>
      </dgm:t>
    </dgm:pt>
    <dgm:pt modelId="{C1999FFC-FAE4-4E72-AC65-374A250ED25F}" type="sibTrans" cxnId="{681558A8-6462-40C7-8490-799B43FFDC32}">
      <dgm:prSet/>
      <dgm:spPr/>
      <dgm:t>
        <a:bodyPr/>
        <a:lstStyle/>
        <a:p>
          <a:pPr>
            <a:lnSpc>
              <a:spcPct val="100000"/>
            </a:lnSpc>
          </a:pPr>
          <a:endParaRPr lang="en-US"/>
        </a:p>
      </dgm:t>
    </dgm:pt>
    <dgm:pt modelId="{E53386AE-E545-4E7C-B90B-783E500C9EE4}">
      <dgm:prSet/>
      <dgm:spPr/>
      <dgm:t>
        <a:bodyPr/>
        <a:lstStyle/>
        <a:p>
          <a:pPr>
            <a:lnSpc>
              <a:spcPct val="100000"/>
            </a:lnSpc>
          </a:pPr>
          <a:r>
            <a:rPr lang="en-US"/>
            <a:t>Mathematical models and formulations: Definition of discrete-time sliding surfaces, stability analysis, and the design of the controllers.</a:t>
          </a:r>
        </a:p>
      </dgm:t>
    </dgm:pt>
    <dgm:pt modelId="{35F429DF-03F6-40D3-8E8E-AAF61BEA339E}" type="parTrans" cxnId="{0044F22F-4417-4AB0-940A-36DA095F5FC3}">
      <dgm:prSet/>
      <dgm:spPr/>
      <dgm:t>
        <a:bodyPr/>
        <a:lstStyle/>
        <a:p>
          <a:endParaRPr lang="en-US"/>
        </a:p>
      </dgm:t>
    </dgm:pt>
    <dgm:pt modelId="{A3A41377-F626-4977-A854-944ABC923F8F}" type="sibTrans" cxnId="{0044F22F-4417-4AB0-940A-36DA095F5FC3}">
      <dgm:prSet/>
      <dgm:spPr/>
      <dgm:t>
        <a:bodyPr/>
        <a:lstStyle/>
        <a:p>
          <a:pPr>
            <a:lnSpc>
              <a:spcPct val="100000"/>
            </a:lnSpc>
          </a:pPr>
          <a:endParaRPr lang="en-US"/>
        </a:p>
      </dgm:t>
    </dgm:pt>
    <dgm:pt modelId="{BF704B5D-8F17-4C65-AD38-98E58BC7089E}">
      <dgm:prSet/>
      <dgm:spPr/>
      <dgm:t>
        <a:bodyPr/>
        <a:lstStyle/>
        <a:p>
          <a:pPr>
            <a:lnSpc>
              <a:spcPct val="100000"/>
            </a:lnSpc>
          </a:pPr>
          <a:r>
            <a:rPr lang="en-US"/>
            <a:t>Disturbance rejection is achieved with a specific factor related to the sampling period, which is effective even for large sampling periods.</a:t>
          </a:r>
        </a:p>
      </dgm:t>
    </dgm:pt>
    <dgm:pt modelId="{35637FDD-A3AB-4B49-872D-E2DA0453374E}" type="parTrans" cxnId="{4C8987DB-CCCA-474E-97B9-F1D644FD8A2A}">
      <dgm:prSet/>
      <dgm:spPr/>
      <dgm:t>
        <a:bodyPr/>
        <a:lstStyle/>
        <a:p>
          <a:endParaRPr lang="en-US"/>
        </a:p>
      </dgm:t>
    </dgm:pt>
    <dgm:pt modelId="{FD581DD6-7B82-48F6-955D-34A0334FDC0A}" type="sibTrans" cxnId="{4C8987DB-CCCA-474E-97B9-F1D644FD8A2A}">
      <dgm:prSet/>
      <dgm:spPr/>
      <dgm:t>
        <a:bodyPr/>
        <a:lstStyle/>
        <a:p>
          <a:endParaRPr lang="en-US"/>
        </a:p>
      </dgm:t>
    </dgm:pt>
    <dgm:pt modelId="{B03B560E-9102-4C3D-8ECE-C48A57D37FD2}" type="pres">
      <dgm:prSet presAssocID="{0D44EFF0-8DB3-4601-A907-763FE8701F9F}" presName="root" presStyleCnt="0">
        <dgm:presLayoutVars>
          <dgm:dir/>
          <dgm:resizeHandles val="exact"/>
        </dgm:presLayoutVars>
      </dgm:prSet>
      <dgm:spPr/>
    </dgm:pt>
    <dgm:pt modelId="{F787366B-8754-4CFF-BCFF-AEF9460A38C4}" type="pres">
      <dgm:prSet presAssocID="{0D44EFF0-8DB3-4601-A907-763FE8701F9F}" presName="container" presStyleCnt="0">
        <dgm:presLayoutVars>
          <dgm:dir/>
          <dgm:resizeHandles val="exact"/>
        </dgm:presLayoutVars>
      </dgm:prSet>
      <dgm:spPr/>
    </dgm:pt>
    <dgm:pt modelId="{A2EE9427-216F-48D3-883A-37900335DB85}" type="pres">
      <dgm:prSet presAssocID="{F32D1256-7C93-41FC-B26B-855222A31E81}" presName="compNode" presStyleCnt="0"/>
      <dgm:spPr/>
    </dgm:pt>
    <dgm:pt modelId="{D1C2B87B-D023-4E85-A295-0050622B27BC}" type="pres">
      <dgm:prSet presAssocID="{F32D1256-7C93-41FC-B26B-855222A31E81}" presName="iconBgRect" presStyleLbl="bgShp" presStyleIdx="0" presStyleCnt="4"/>
      <dgm:spPr/>
    </dgm:pt>
    <dgm:pt modelId="{87442C7D-8B82-48BA-9E85-284461E1071D}" type="pres">
      <dgm:prSet presAssocID="{F32D1256-7C93-41FC-B26B-855222A31E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3789EF75-D138-40C8-9BD2-BA6B13A05E90}" type="pres">
      <dgm:prSet presAssocID="{F32D1256-7C93-41FC-B26B-855222A31E81}" presName="spaceRect" presStyleCnt="0"/>
      <dgm:spPr/>
    </dgm:pt>
    <dgm:pt modelId="{17D9DE9C-893C-4F9B-97FC-BD58C299A05F}" type="pres">
      <dgm:prSet presAssocID="{F32D1256-7C93-41FC-B26B-855222A31E81}" presName="textRect" presStyleLbl="revTx" presStyleIdx="0" presStyleCnt="4">
        <dgm:presLayoutVars>
          <dgm:chMax val="1"/>
          <dgm:chPref val="1"/>
        </dgm:presLayoutVars>
      </dgm:prSet>
      <dgm:spPr/>
    </dgm:pt>
    <dgm:pt modelId="{A2BD2427-FF17-4FB7-8E63-6702EF9F528B}" type="pres">
      <dgm:prSet presAssocID="{AD042448-0501-4016-94D6-0BA66F788555}" presName="sibTrans" presStyleLbl="sibTrans2D1" presStyleIdx="0" presStyleCnt="0"/>
      <dgm:spPr/>
    </dgm:pt>
    <dgm:pt modelId="{F47B2E85-2C86-4F28-BFD3-10C3D4033376}" type="pres">
      <dgm:prSet presAssocID="{490C43C6-D299-47AF-8928-0650959D73B2}" presName="compNode" presStyleCnt="0"/>
      <dgm:spPr/>
    </dgm:pt>
    <dgm:pt modelId="{7BC775D7-DEE8-479F-9D0C-822691A25B19}" type="pres">
      <dgm:prSet presAssocID="{490C43C6-D299-47AF-8928-0650959D73B2}" presName="iconBgRect" presStyleLbl="bgShp" presStyleIdx="1" presStyleCnt="4"/>
      <dgm:spPr/>
    </dgm:pt>
    <dgm:pt modelId="{CCA73333-FFB3-4147-8B5D-7B78908E9817}" type="pres">
      <dgm:prSet presAssocID="{490C43C6-D299-47AF-8928-0650959D73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ma"/>
        </a:ext>
      </dgm:extLst>
    </dgm:pt>
    <dgm:pt modelId="{FCC71B84-E510-42EB-BEDF-F695000B0EE4}" type="pres">
      <dgm:prSet presAssocID="{490C43C6-D299-47AF-8928-0650959D73B2}" presName="spaceRect" presStyleCnt="0"/>
      <dgm:spPr/>
    </dgm:pt>
    <dgm:pt modelId="{A11D76D6-D674-4FAC-9BAA-160D47BCA93F}" type="pres">
      <dgm:prSet presAssocID="{490C43C6-D299-47AF-8928-0650959D73B2}" presName="textRect" presStyleLbl="revTx" presStyleIdx="1" presStyleCnt="4">
        <dgm:presLayoutVars>
          <dgm:chMax val="1"/>
          <dgm:chPref val="1"/>
        </dgm:presLayoutVars>
      </dgm:prSet>
      <dgm:spPr/>
    </dgm:pt>
    <dgm:pt modelId="{52365D57-80FE-4FBE-B9FA-F7A7C8E447E6}" type="pres">
      <dgm:prSet presAssocID="{C1999FFC-FAE4-4E72-AC65-374A250ED25F}" presName="sibTrans" presStyleLbl="sibTrans2D1" presStyleIdx="0" presStyleCnt="0"/>
      <dgm:spPr/>
    </dgm:pt>
    <dgm:pt modelId="{AE16EC7F-4416-4937-88EA-1699233A5F67}" type="pres">
      <dgm:prSet presAssocID="{E53386AE-E545-4E7C-B90B-783E500C9EE4}" presName="compNode" presStyleCnt="0"/>
      <dgm:spPr/>
    </dgm:pt>
    <dgm:pt modelId="{DA5B6FC1-7098-43D0-8ED1-51A64BC2A472}" type="pres">
      <dgm:prSet presAssocID="{E53386AE-E545-4E7C-B90B-783E500C9EE4}" presName="iconBgRect" presStyleLbl="bgShp" presStyleIdx="2" presStyleCnt="4"/>
      <dgm:spPr/>
    </dgm:pt>
    <dgm:pt modelId="{3B21141D-4B42-46CA-AAE1-F2BC28D62C73}" type="pres">
      <dgm:prSet presAssocID="{E53386AE-E545-4E7C-B90B-783E500C9E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8D3C8BD9-56C1-419D-B2AB-1D8A720452CD}" type="pres">
      <dgm:prSet presAssocID="{E53386AE-E545-4E7C-B90B-783E500C9EE4}" presName="spaceRect" presStyleCnt="0"/>
      <dgm:spPr/>
    </dgm:pt>
    <dgm:pt modelId="{6621314D-9D4E-4D57-BDC3-2E0E56663799}" type="pres">
      <dgm:prSet presAssocID="{E53386AE-E545-4E7C-B90B-783E500C9EE4}" presName="textRect" presStyleLbl="revTx" presStyleIdx="2" presStyleCnt="4">
        <dgm:presLayoutVars>
          <dgm:chMax val="1"/>
          <dgm:chPref val="1"/>
        </dgm:presLayoutVars>
      </dgm:prSet>
      <dgm:spPr/>
    </dgm:pt>
    <dgm:pt modelId="{632F253B-806A-429A-908C-FAFA01B73EDC}" type="pres">
      <dgm:prSet presAssocID="{A3A41377-F626-4977-A854-944ABC923F8F}" presName="sibTrans" presStyleLbl="sibTrans2D1" presStyleIdx="0" presStyleCnt="0"/>
      <dgm:spPr/>
    </dgm:pt>
    <dgm:pt modelId="{E90E18A8-1F61-4D20-B141-9A2C066C01A0}" type="pres">
      <dgm:prSet presAssocID="{BF704B5D-8F17-4C65-AD38-98E58BC7089E}" presName="compNode" presStyleCnt="0"/>
      <dgm:spPr/>
    </dgm:pt>
    <dgm:pt modelId="{BDEA016D-AA25-468B-AD66-29D2A84D8D28}" type="pres">
      <dgm:prSet presAssocID="{BF704B5D-8F17-4C65-AD38-98E58BC7089E}" presName="iconBgRect" presStyleLbl="bgShp" presStyleIdx="3" presStyleCnt="4"/>
      <dgm:spPr/>
    </dgm:pt>
    <dgm:pt modelId="{7054E836-46E7-43EB-8D1C-16B3590DD4EF}" type="pres">
      <dgm:prSet presAssocID="{BF704B5D-8F17-4C65-AD38-98E58BC708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peed Bump"/>
        </a:ext>
      </dgm:extLst>
    </dgm:pt>
    <dgm:pt modelId="{DA152FCE-7F1E-4708-B6F7-3089BECCE9D4}" type="pres">
      <dgm:prSet presAssocID="{BF704B5D-8F17-4C65-AD38-98E58BC7089E}" presName="spaceRect" presStyleCnt="0"/>
      <dgm:spPr/>
    </dgm:pt>
    <dgm:pt modelId="{0BA777B8-FEC7-47BD-A5EE-D714DDF46F5B}" type="pres">
      <dgm:prSet presAssocID="{BF704B5D-8F17-4C65-AD38-98E58BC7089E}" presName="textRect" presStyleLbl="revTx" presStyleIdx="3" presStyleCnt="4">
        <dgm:presLayoutVars>
          <dgm:chMax val="1"/>
          <dgm:chPref val="1"/>
        </dgm:presLayoutVars>
      </dgm:prSet>
      <dgm:spPr/>
    </dgm:pt>
  </dgm:ptLst>
  <dgm:cxnLst>
    <dgm:cxn modelId="{BDA2DE05-A6C4-4523-8865-AC36C3681804}" type="presOf" srcId="{A3A41377-F626-4977-A854-944ABC923F8F}" destId="{632F253B-806A-429A-908C-FAFA01B73EDC}" srcOrd="0" destOrd="0" presId="urn:microsoft.com/office/officeart/2018/2/layout/IconCircleList"/>
    <dgm:cxn modelId="{0044F22F-4417-4AB0-940A-36DA095F5FC3}" srcId="{0D44EFF0-8DB3-4601-A907-763FE8701F9F}" destId="{E53386AE-E545-4E7C-B90B-783E500C9EE4}" srcOrd="2" destOrd="0" parTransId="{35F429DF-03F6-40D3-8E8E-AAF61BEA339E}" sibTransId="{A3A41377-F626-4977-A854-944ABC923F8F}"/>
    <dgm:cxn modelId="{D65C4761-CBB8-4804-B6AB-B7989A359520}" type="presOf" srcId="{F32D1256-7C93-41FC-B26B-855222A31E81}" destId="{17D9DE9C-893C-4F9B-97FC-BD58C299A05F}" srcOrd="0" destOrd="0" presId="urn:microsoft.com/office/officeart/2018/2/layout/IconCircleList"/>
    <dgm:cxn modelId="{339C504C-4674-477D-8065-8E844B839DE8}" srcId="{0D44EFF0-8DB3-4601-A907-763FE8701F9F}" destId="{F32D1256-7C93-41FC-B26B-855222A31E81}" srcOrd="0" destOrd="0" parTransId="{703881B5-2661-43D4-84A3-C88D3E8430E9}" sibTransId="{AD042448-0501-4016-94D6-0BA66F788555}"/>
    <dgm:cxn modelId="{0D43D059-F5E4-44D3-AE6E-5D28BC625834}" type="presOf" srcId="{C1999FFC-FAE4-4E72-AC65-374A250ED25F}" destId="{52365D57-80FE-4FBE-B9FA-F7A7C8E447E6}" srcOrd="0" destOrd="0" presId="urn:microsoft.com/office/officeart/2018/2/layout/IconCircleList"/>
    <dgm:cxn modelId="{4854DC8B-CA6B-43EF-B6B8-B5F99D9E86AD}" type="presOf" srcId="{490C43C6-D299-47AF-8928-0650959D73B2}" destId="{A11D76D6-D674-4FAC-9BAA-160D47BCA93F}" srcOrd="0" destOrd="0" presId="urn:microsoft.com/office/officeart/2018/2/layout/IconCircleList"/>
    <dgm:cxn modelId="{DF5AC18D-4DDA-4AEE-A792-BFC76EAC6BEA}" type="presOf" srcId="{E53386AE-E545-4E7C-B90B-783E500C9EE4}" destId="{6621314D-9D4E-4D57-BDC3-2E0E56663799}" srcOrd="0" destOrd="0" presId="urn:microsoft.com/office/officeart/2018/2/layout/IconCircleList"/>
    <dgm:cxn modelId="{681558A8-6462-40C7-8490-799B43FFDC32}" srcId="{0D44EFF0-8DB3-4601-A907-763FE8701F9F}" destId="{490C43C6-D299-47AF-8928-0650959D73B2}" srcOrd="1" destOrd="0" parTransId="{AA8CF986-7FE0-43AE-B516-E8E8AE8204D2}" sibTransId="{C1999FFC-FAE4-4E72-AC65-374A250ED25F}"/>
    <dgm:cxn modelId="{B66737AC-BF87-4466-9A63-C295CBBD87E2}" type="presOf" srcId="{BF704B5D-8F17-4C65-AD38-98E58BC7089E}" destId="{0BA777B8-FEC7-47BD-A5EE-D714DDF46F5B}" srcOrd="0" destOrd="0" presId="urn:microsoft.com/office/officeart/2018/2/layout/IconCircleList"/>
    <dgm:cxn modelId="{61399EAC-3D75-41CB-B0B7-6B7A9E48F501}" type="presOf" srcId="{AD042448-0501-4016-94D6-0BA66F788555}" destId="{A2BD2427-FF17-4FB7-8E63-6702EF9F528B}" srcOrd="0" destOrd="0" presId="urn:microsoft.com/office/officeart/2018/2/layout/IconCircleList"/>
    <dgm:cxn modelId="{4C8987DB-CCCA-474E-97B9-F1D644FD8A2A}" srcId="{0D44EFF0-8DB3-4601-A907-763FE8701F9F}" destId="{BF704B5D-8F17-4C65-AD38-98E58BC7089E}" srcOrd="3" destOrd="0" parTransId="{35637FDD-A3AB-4B49-872D-E2DA0453374E}" sibTransId="{FD581DD6-7B82-48F6-955D-34A0334FDC0A}"/>
    <dgm:cxn modelId="{7037B4EF-8678-41C5-A484-7A3F774DEAD1}" type="presOf" srcId="{0D44EFF0-8DB3-4601-A907-763FE8701F9F}" destId="{B03B560E-9102-4C3D-8ECE-C48A57D37FD2}" srcOrd="0" destOrd="0" presId="urn:microsoft.com/office/officeart/2018/2/layout/IconCircleList"/>
    <dgm:cxn modelId="{25C9FF48-8204-433C-A688-D11100414C41}" type="presParOf" srcId="{B03B560E-9102-4C3D-8ECE-C48A57D37FD2}" destId="{F787366B-8754-4CFF-BCFF-AEF9460A38C4}" srcOrd="0" destOrd="0" presId="urn:microsoft.com/office/officeart/2018/2/layout/IconCircleList"/>
    <dgm:cxn modelId="{1D387F7A-1EB9-42C9-B5D0-32CD2D58758F}" type="presParOf" srcId="{F787366B-8754-4CFF-BCFF-AEF9460A38C4}" destId="{A2EE9427-216F-48D3-883A-37900335DB85}" srcOrd="0" destOrd="0" presId="urn:microsoft.com/office/officeart/2018/2/layout/IconCircleList"/>
    <dgm:cxn modelId="{F32EC65F-0510-42E0-929D-CD83215C5E69}" type="presParOf" srcId="{A2EE9427-216F-48D3-883A-37900335DB85}" destId="{D1C2B87B-D023-4E85-A295-0050622B27BC}" srcOrd="0" destOrd="0" presId="urn:microsoft.com/office/officeart/2018/2/layout/IconCircleList"/>
    <dgm:cxn modelId="{C69ADCC5-F8EC-4DBF-AC0B-407C2E7B1E78}" type="presParOf" srcId="{A2EE9427-216F-48D3-883A-37900335DB85}" destId="{87442C7D-8B82-48BA-9E85-284461E1071D}" srcOrd="1" destOrd="0" presId="urn:microsoft.com/office/officeart/2018/2/layout/IconCircleList"/>
    <dgm:cxn modelId="{2415985C-298C-42E6-BD57-95FBE2ACFEAA}" type="presParOf" srcId="{A2EE9427-216F-48D3-883A-37900335DB85}" destId="{3789EF75-D138-40C8-9BD2-BA6B13A05E90}" srcOrd="2" destOrd="0" presId="urn:microsoft.com/office/officeart/2018/2/layout/IconCircleList"/>
    <dgm:cxn modelId="{7611046B-1208-4426-A68E-0D31AE009257}" type="presParOf" srcId="{A2EE9427-216F-48D3-883A-37900335DB85}" destId="{17D9DE9C-893C-4F9B-97FC-BD58C299A05F}" srcOrd="3" destOrd="0" presId="urn:microsoft.com/office/officeart/2018/2/layout/IconCircleList"/>
    <dgm:cxn modelId="{948110D8-5F72-46AB-BEBF-DB4951A200E9}" type="presParOf" srcId="{F787366B-8754-4CFF-BCFF-AEF9460A38C4}" destId="{A2BD2427-FF17-4FB7-8E63-6702EF9F528B}" srcOrd="1" destOrd="0" presId="urn:microsoft.com/office/officeart/2018/2/layout/IconCircleList"/>
    <dgm:cxn modelId="{CEA9DAB4-716B-4CAB-A65F-ACC7BE5C2D76}" type="presParOf" srcId="{F787366B-8754-4CFF-BCFF-AEF9460A38C4}" destId="{F47B2E85-2C86-4F28-BFD3-10C3D4033376}" srcOrd="2" destOrd="0" presId="urn:microsoft.com/office/officeart/2018/2/layout/IconCircleList"/>
    <dgm:cxn modelId="{608BD98E-098E-486E-B25B-2349FD562163}" type="presParOf" srcId="{F47B2E85-2C86-4F28-BFD3-10C3D4033376}" destId="{7BC775D7-DEE8-479F-9D0C-822691A25B19}" srcOrd="0" destOrd="0" presId="urn:microsoft.com/office/officeart/2018/2/layout/IconCircleList"/>
    <dgm:cxn modelId="{0D24A4EB-B36B-4D24-827A-66D1E2A6384A}" type="presParOf" srcId="{F47B2E85-2C86-4F28-BFD3-10C3D4033376}" destId="{CCA73333-FFB3-4147-8B5D-7B78908E9817}" srcOrd="1" destOrd="0" presId="urn:microsoft.com/office/officeart/2018/2/layout/IconCircleList"/>
    <dgm:cxn modelId="{0B044429-F2B6-460D-9705-1241050869DA}" type="presParOf" srcId="{F47B2E85-2C86-4F28-BFD3-10C3D4033376}" destId="{FCC71B84-E510-42EB-BEDF-F695000B0EE4}" srcOrd="2" destOrd="0" presId="urn:microsoft.com/office/officeart/2018/2/layout/IconCircleList"/>
    <dgm:cxn modelId="{D85364CA-6ADE-4A8A-B7CE-C4DFCB04F90A}" type="presParOf" srcId="{F47B2E85-2C86-4F28-BFD3-10C3D4033376}" destId="{A11D76D6-D674-4FAC-9BAA-160D47BCA93F}" srcOrd="3" destOrd="0" presId="urn:microsoft.com/office/officeart/2018/2/layout/IconCircleList"/>
    <dgm:cxn modelId="{D5B65973-EF22-4899-A60E-5DEEADF457A9}" type="presParOf" srcId="{F787366B-8754-4CFF-BCFF-AEF9460A38C4}" destId="{52365D57-80FE-4FBE-B9FA-F7A7C8E447E6}" srcOrd="3" destOrd="0" presId="urn:microsoft.com/office/officeart/2018/2/layout/IconCircleList"/>
    <dgm:cxn modelId="{14D936FF-9860-4DD6-ACA1-1D8C7C1936DF}" type="presParOf" srcId="{F787366B-8754-4CFF-BCFF-AEF9460A38C4}" destId="{AE16EC7F-4416-4937-88EA-1699233A5F67}" srcOrd="4" destOrd="0" presId="urn:microsoft.com/office/officeart/2018/2/layout/IconCircleList"/>
    <dgm:cxn modelId="{367B7316-F706-4445-A928-E13681CA5945}" type="presParOf" srcId="{AE16EC7F-4416-4937-88EA-1699233A5F67}" destId="{DA5B6FC1-7098-43D0-8ED1-51A64BC2A472}" srcOrd="0" destOrd="0" presId="urn:microsoft.com/office/officeart/2018/2/layout/IconCircleList"/>
    <dgm:cxn modelId="{331F04D7-A6D1-40AC-978F-A8DCCACA7B87}" type="presParOf" srcId="{AE16EC7F-4416-4937-88EA-1699233A5F67}" destId="{3B21141D-4B42-46CA-AAE1-F2BC28D62C73}" srcOrd="1" destOrd="0" presId="urn:microsoft.com/office/officeart/2018/2/layout/IconCircleList"/>
    <dgm:cxn modelId="{25B08E57-8C27-4C3A-B747-ACFD2FB0051D}" type="presParOf" srcId="{AE16EC7F-4416-4937-88EA-1699233A5F67}" destId="{8D3C8BD9-56C1-419D-B2AB-1D8A720452CD}" srcOrd="2" destOrd="0" presId="urn:microsoft.com/office/officeart/2018/2/layout/IconCircleList"/>
    <dgm:cxn modelId="{69D467EA-8E37-44B3-9A22-8CDB0B5D0282}" type="presParOf" srcId="{AE16EC7F-4416-4937-88EA-1699233A5F67}" destId="{6621314D-9D4E-4D57-BDC3-2E0E56663799}" srcOrd="3" destOrd="0" presId="urn:microsoft.com/office/officeart/2018/2/layout/IconCircleList"/>
    <dgm:cxn modelId="{17DD4F5E-3FD7-4EE2-8A42-12F13BCCDBFD}" type="presParOf" srcId="{F787366B-8754-4CFF-BCFF-AEF9460A38C4}" destId="{632F253B-806A-429A-908C-FAFA01B73EDC}" srcOrd="5" destOrd="0" presId="urn:microsoft.com/office/officeart/2018/2/layout/IconCircleList"/>
    <dgm:cxn modelId="{6BC02F42-F073-4336-B240-A6717F5C5076}" type="presParOf" srcId="{F787366B-8754-4CFF-BCFF-AEF9460A38C4}" destId="{E90E18A8-1F61-4D20-B141-9A2C066C01A0}" srcOrd="6" destOrd="0" presId="urn:microsoft.com/office/officeart/2018/2/layout/IconCircleList"/>
    <dgm:cxn modelId="{ED8C8F0F-DF81-419E-9F09-895C9E7E72FB}" type="presParOf" srcId="{E90E18A8-1F61-4D20-B141-9A2C066C01A0}" destId="{BDEA016D-AA25-468B-AD66-29D2A84D8D28}" srcOrd="0" destOrd="0" presId="urn:microsoft.com/office/officeart/2018/2/layout/IconCircleList"/>
    <dgm:cxn modelId="{C9E557EC-1D8C-4B42-AB13-B5D76C320080}" type="presParOf" srcId="{E90E18A8-1F61-4D20-B141-9A2C066C01A0}" destId="{7054E836-46E7-43EB-8D1C-16B3590DD4EF}" srcOrd="1" destOrd="0" presId="urn:microsoft.com/office/officeart/2018/2/layout/IconCircleList"/>
    <dgm:cxn modelId="{9B7D6BA8-978F-41EF-810D-B036AE47357E}" type="presParOf" srcId="{E90E18A8-1F61-4D20-B141-9A2C066C01A0}" destId="{DA152FCE-7F1E-4708-B6F7-3089BECCE9D4}" srcOrd="2" destOrd="0" presId="urn:microsoft.com/office/officeart/2018/2/layout/IconCircleList"/>
    <dgm:cxn modelId="{39F0A4D4-69F2-445B-ADF9-C5CE84308432}" type="presParOf" srcId="{E90E18A8-1F61-4D20-B141-9A2C066C01A0}" destId="{0BA777B8-FEC7-47BD-A5EE-D714DDF46F5B}"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435AB-5E8B-426C-999B-FFE94478D520}">
      <dsp:nvSpPr>
        <dsp:cNvPr id="0" name=""/>
        <dsp:cNvSpPr/>
      </dsp:nvSpPr>
      <dsp:spPr>
        <a:xfrm>
          <a:off x="0" y="92933"/>
          <a:ext cx="5217173" cy="761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Introduction</a:t>
          </a:r>
        </a:p>
      </dsp:txBody>
      <dsp:txXfrm>
        <a:off x="37182" y="130115"/>
        <a:ext cx="5142809" cy="687306"/>
      </dsp:txXfrm>
    </dsp:sp>
    <dsp:sp modelId="{10003E9A-C7A6-411C-B56D-425402325E00}">
      <dsp:nvSpPr>
        <dsp:cNvPr id="0" name=""/>
        <dsp:cNvSpPr/>
      </dsp:nvSpPr>
      <dsp:spPr>
        <a:xfrm>
          <a:off x="0" y="943884"/>
          <a:ext cx="5217173" cy="761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Methodology</a:t>
          </a:r>
        </a:p>
      </dsp:txBody>
      <dsp:txXfrm>
        <a:off x="37182" y="981066"/>
        <a:ext cx="5142809" cy="687306"/>
      </dsp:txXfrm>
    </dsp:sp>
    <dsp:sp modelId="{C49B45A2-A8A1-4EBA-A0F8-71AFAF0A00EC}">
      <dsp:nvSpPr>
        <dsp:cNvPr id="0" name=""/>
        <dsp:cNvSpPr/>
      </dsp:nvSpPr>
      <dsp:spPr>
        <a:xfrm>
          <a:off x="0" y="1794834"/>
          <a:ext cx="5217173" cy="761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First-Order System Analysis</a:t>
          </a:r>
        </a:p>
      </dsp:txBody>
      <dsp:txXfrm>
        <a:off x="37182" y="1832016"/>
        <a:ext cx="5142809" cy="687306"/>
      </dsp:txXfrm>
    </dsp:sp>
    <dsp:sp modelId="{0E334BD1-CC5D-42A3-AF7F-D7257EC01F91}">
      <dsp:nvSpPr>
        <dsp:cNvPr id="0" name=""/>
        <dsp:cNvSpPr/>
      </dsp:nvSpPr>
      <dsp:spPr>
        <a:xfrm>
          <a:off x="0" y="2645784"/>
          <a:ext cx="5217173" cy="761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Higher order System Analysis</a:t>
          </a:r>
        </a:p>
      </dsp:txBody>
      <dsp:txXfrm>
        <a:off x="37182" y="2682966"/>
        <a:ext cx="5142809" cy="687306"/>
      </dsp:txXfrm>
    </dsp:sp>
    <dsp:sp modelId="{2FF8C6E1-29E3-4438-BE66-1B71A11F4F73}">
      <dsp:nvSpPr>
        <dsp:cNvPr id="0" name=""/>
        <dsp:cNvSpPr/>
      </dsp:nvSpPr>
      <dsp:spPr>
        <a:xfrm>
          <a:off x="0" y="3496734"/>
          <a:ext cx="5217173" cy="761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Simulations and Results</a:t>
          </a:r>
        </a:p>
      </dsp:txBody>
      <dsp:txXfrm>
        <a:off x="37182" y="3533916"/>
        <a:ext cx="5142809" cy="687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2B87B-D023-4E85-A295-0050622B27BC}">
      <dsp:nvSpPr>
        <dsp:cNvPr id="0" name=""/>
        <dsp:cNvSpPr/>
      </dsp:nvSpPr>
      <dsp:spPr>
        <a:xfrm>
          <a:off x="21296" y="1120754"/>
          <a:ext cx="685050" cy="6850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442C7D-8B82-48BA-9E85-284461E1071D}">
      <dsp:nvSpPr>
        <dsp:cNvPr id="0" name=""/>
        <dsp:cNvSpPr/>
      </dsp:nvSpPr>
      <dsp:spPr>
        <a:xfrm>
          <a:off x="165157" y="1264615"/>
          <a:ext cx="397329" cy="3973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D9DE9C-893C-4F9B-97FC-BD58C299A05F}">
      <dsp:nvSpPr>
        <dsp:cNvPr id="0" name=""/>
        <dsp:cNvSpPr/>
      </dsp:nvSpPr>
      <dsp:spPr>
        <a:xfrm>
          <a:off x="853143" y="1120754"/>
          <a:ext cx="1614762" cy="68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Implementation of controllers using the implicit Euler method, suitable for suppressing numerical chattering.</a:t>
          </a:r>
        </a:p>
      </dsp:txBody>
      <dsp:txXfrm>
        <a:off x="853143" y="1120754"/>
        <a:ext cx="1614762" cy="685050"/>
      </dsp:txXfrm>
    </dsp:sp>
    <dsp:sp modelId="{7BC775D7-DEE8-479F-9D0C-822691A25B19}">
      <dsp:nvSpPr>
        <dsp:cNvPr id="0" name=""/>
        <dsp:cNvSpPr/>
      </dsp:nvSpPr>
      <dsp:spPr>
        <a:xfrm>
          <a:off x="2749266" y="1120754"/>
          <a:ext cx="685050" cy="6850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73333-FFB3-4147-8B5D-7B78908E9817}">
      <dsp:nvSpPr>
        <dsp:cNvPr id="0" name=""/>
        <dsp:cNvSpPr/>
      </dsp:nvSpPr>
      <dsp:spPr>
        <a:xfrm>
          <a:off x="2893127" y="1264615"/>
          <a:ext cx="397329" cy="3973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1D76D6-D674-4FAC-9BAA-160D47BCA93F}">
      <dsp:nvSpPr>
        <dsp:cNvPr id="0" name=""/>
        <dsp:cNvSpPr/>
      </dsp:nvSpPr>
      <dsp:spPr>
        <a:xfrm>
          <a:off x="3581113" y="1120754"/>
          <a:ext cx="1614762" cy="68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Details on disturbance rejection techniques.</a:t>
          </a:r>
        </a:p>
      </dsp:txBody>
      <dsp:txXfrm>
        <a:off x="3581113" y="1120754"/>
        <a:ext cx="1614762" cy="685050"/>
      </dsp:txXfrm>
    </dsp:sp>
    <dsp:sp modelId="{DA5B6FC1-7098-43D0-8ED1-51A64BC2A472}">
      <dsp:nvSpPr>
        <dsp:cNvPr id="0" name=""/>
        <dsp:cNvSpPr/>
      </dsp:nvSpPr>
      <dsp:spPr>
        <a:xfrm>
          <a:off x="21296" y="2545532"/>
          <a:ext cx="685050" cy="6850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1141D-4B42-46CA-AAE1-F2BC28D62C73}">
      <dsp:nvSpPr>
        <dsp:cNvPr id="0" name=""/>
        <dsp:cNvSpPr/>
      </dsp:nvSpPr>
      <dsp:spPr>
        <a:xfrm>
          <a:off x="165157" y="2689393"/>
          <a:ext cx="397329" cy="3973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1314D-9D4E-4D57-BDC3-2E0E56663799}">
      <dsp:nvSpPr>
        <dsp:cNvPr id="0" name=""/>
        <dsp:cNvSpPr/>
      </dsp:nvSpPr>
      <dsp:spPr>
        <a:xfrm>
          <a:off x="853143" y="2545532"/>
          <a:ext cx="1614762" cy="68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Mathematical models and formulations: Definition of discrete-time sliding surfaces, stability analysis, and the design of the controllers.</a:t>
          </a:r>
        </a:p>
      </dsp:txBody>
      <dsp:txXfrm>
        <a:off x="853143" y="2545532"/>
        <a:ext cx="1614762" cy="685050"/>
      </dsp:txXfrm>
    </dsp:sp>
    <dsp:sp modelId="{BDEA016D-AA25-468B-AD66-29D2A84D8D28}">
      <dsp:nvSpPr>
        <dsp:cNvPr id="0" name=""/>
        <dsp:cNvSpPr/>
      </dsp:nvSpPr>
      <dsp:spPr>
        <a:xfrm>
          <a:off x="2749266" y="2545532"/>
          <a:ext cx="685050" cy="6850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54E836-46E7-43EB-8D1C-16B3590DD4EF}">
      <dsp:nvSpPr>
        <dsp:cNvPr id="0" name=""/>
        <dsp:cNvSpPr/>
      </dsp:nvSpPr>
      <dsp:spPr>
        <a:xfrm>
          <a:off x="2893127" y="2689393"/>
          <a:ext cx="397329" cy="3973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777B8-FEC7-47BD-A5EE-D714DDF46F5B}">
      <dsp:nvSpPr>
        <dsp:cNvPr id="0" name=""/>
        <dsp:cNvSpPr/>
      </dsp:nvSpPr>
      <dsp:spPr>
        <a:xfrm>
          <a:off x="3581113" y="2545532"/>
          <a:ext cx="1614762" cy="68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Disturbance rejection is achieved with a specific factor related to the sampling period, which is effective even for large sampling periods.</a:t>
          </a:r>
        </a:p>
      </dsp:txBody>
      <dsp:txXfrm>
        <a:off x="3581113" y="2545532"/>
        <a:ext cx="1614762" cy="6850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11/14/2023</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11/14/2023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12</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13</a:t>
            </a:fld>
            <a:endParaRPr lang="en-US" dirty="0"/>
          </a:p>
        </p:txBody>
      </p:sp>
    </p:spTree>
    <p:extLst>
      <p:ext uri="{BB962C8B-B14F-4D97-AF65-F5344CB8AC3E}">
        <p14:creationId xmlns:p14="http://schemas.microsoft.com/office/powerpoint/2010/main" val="33965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5.xml"/><Relationship Id="rId5" Type="http://schemas.openxmlformats.org/officeDocument/2006/relationships/image" Target="../media/image34.jpg"/><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svg"/><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5.xml"/><Relationship Id="rId5" Type="http://schemas.openxmlformats.org/officeDocument/2006/relationships/image" Target="../media/image29.jp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7" name="Freeform: Shape 16">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3" name="Oval 22">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5" name="Rectangle 2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3643209" y="4601792"/>
            <a:ext cx="2754920" cy="1073000"/>
          </a:xfrm>
        </p:spPr>
        <p:txBody>
          <a:bodyPr vert="horz" lIns="91440" tIns="45720" rIns="91440" bIns="45720" rtlCol="0">
            <a:normAutofit fontScale="55000" lnSpcReduction="20000"/>
          </a:bodyPr>
          <a:lstStyle/>
          <a:p>
            <a:pPr indent="0"/>
            <a:r>
              <a:rPr lang="en-US" cap="all" dirty="0"/>
              <a:t>- Datta </a:t>
            </a:r>
            <a:r>
              <a:rPr lang="en-US" cap="all" dirty="0" err="1"/>
              <a:t>lohith</a:t>
            </a:r>
            <a:r>
              <a:rPr lang="en-US" cap="all" dirty="0"/>
              <a:t> G</a:t>
            </a:r>
          </a:p>
          <a:p>
            <a:pPr indent="0"/>
            <a:r>
              <a:rPr lang="en-US" cap="all" dirty="0"/>
              <a:t>119455395</a:t>
            </a:r>
          </a:p>
          <a:p>
            <a:pPr indent="0"/>
            <a:r>
              <a:rPr lang="en-US" cap="all" dirty="0"/>
              <a:t>- Charan kasturi</a:t>
            </a:r>
          </a:p>
          <a:p>
            <a:pPr indent="0"/>
            <a:r>
              <a:rPr lang="en-US" cap="all" dirty="0"/>
              <a:t>119444788</a:t>
            </a:r>
          </a:p>
        </p:txBody>
      </p:sp>
      <p:pic>
        <p:nvPicPr>
          <p:cNvPr id="11" name="Picture Placeholder 10" descr="A robot waving with a smile on it&#10;&#10;Description automatically generated">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rotWithShape="1">
          <a:blip r:embed="rId2"/>
          <a:srcRect r="-4" b="-4"/>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7"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1"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tx1"/>
          </a:solidFill>
        </p:grpSpPr>
        <p:sp>
          <p:nvSpPr>
            <p:cNvPr id="32" name="Freeform: Shape 31">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5"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tx1"/>
          </a:solidFill>
        </p:grpSpPr>
        <p:sp>
          <p:nvSpPr>
            <p:cNvPr id="36" name="Freeform: Shape 35">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104964" y="118718"/>
            <a:ext cx="7858445" cy="1268215"/>
          </a:xfrm>
        </p:spPr>
        <p:txBody>
          <a:bodyPr vert="horz" lIns="91440" tIns="45720" rIns="91440" bIns="45720" rtlCol="0" anchor="b">
            <a:noAutofit/>
          </a:bodyPr>
          <a:lstStyle/>
          <a:p>
            <a:r>
              <a:rPr lang="en-US" sz="3600" cap="all" dirty="0">
                <a:ea typeface="Source Sans Pro SemiBold" panose="020B0603030403020204" pitchFamily="34" charset="0"/>
              </a:rPr>
              <a:t>ENpm667</a:t>
            </a:r>
            <a:r>
              <a:rPr lang="en-US" sz="2400" cap="all" dirty="0">
                <a:ea typeface="Source Sans Pro SemiBold" panose="020B0603030403020204" pitchFamily="34" charset="0"/>
              </a:rPr>
              <a:t> –</a:t>
            </a:r>
            <a:br>
              <a:rPr lang="en-US" sz="2400" cap="all" dirty="0">
                <a:ea typeface="Source Sans Pro SemiBold" panose="020B0603030403020204" pitchFamily="34" charset="0"/>
              </a:rPr>
            </a:br>
            <a:r>
              <a:rPr lang="en-US" sz="2400" cap="all" dirty="0">
                <a:ea typeface="Source Sans Pro SemiBold" panose="020B0603030403020204" pitchFamily="34" charset="0"/>
              </a:rPr>
              <a:t>Control of Robotic Systems</a:t>
            </a:r>
          </a:p>
        </p:txBody>
      </p:sp>
      <p:sp>
        <p:nvSpPr>
          <p:cNvPr id="2" name="Title 8">
            <a:extLst>
              <a:ext uri="{FF2B5EF4-FFF2-40B4-BE49-F238E27FC236}">
                <a16:creationId xmlns:a16="http://schemas.microsoft.com/office/drawing/2014/main" id="{17B62E60-45B0-0DEA-0F1E-64A25914A3D8}"/>
              </a:ext>
            </a:extLst>
          </p:cNvPr>
          <p:cNvSpPr txBox="1">
            <a:spLocks/>
          </p:cNvSpPr>
          <p:nvPr/>
        </p:nvSpPr>
        <p:spPr>
          <a:xfrm>
            <a:off x="250273" y="3010514"/>
            <a:ext cx="6979420" cy="7158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i="0" kern="1200" spc="1500" baseline="0">
                <a:solidFill>
                  <a:schemeClr val="tx1"/>
                </a:solidFill>
                <a:latin typeface="+mj-lt"/>
                <a:ea typeface="+mj-ea"/>
                <a:cs typeface="+mj-cs"/>
              </a:defRPr>
            </a:lvl1pPr>
          </a:lstStyle>
          <a:p>
            <a:r>
              <a:rPr lang="en-US" sz="5400" cap="all" dirty="0">
                <a:ea typeface="Source Sans Pro SemiBold" panose="020B0603030403020204" pitchFamily="34" charset="0"/>
              </a:rPr>
              <a:t>Project - 1</a:t>
            </a:r>
            <a:endParaRPr lang="en-US" sz="4000" cap="all" dirty="0">
              <a:ea typeface="Source Sans Pro SemiBold" panose="020B0603030403020204" pitchFamily="34" charset="0"/>
            </a:endParaRPr>
          </a:p>
        </p:txBody>
      </p:sp>
    </p:spTree>
    <p:extLst>
      <p:ext uri="{BB962C8B-B14F-4D97-AF65-F5344CB8AC3E}">
        <p14:creationId xmlns:p14="http://schemas.microsoft.com/office/powerpoint/2010/main" val="24549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7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7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700"/>
                                        <p:tgtEl>
                                          <p:spTgt spid="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500"/>
                                  </p:stCondLst>
                                  <p:iterate>
                                    <p:tmPct val="10000"/>
                                  </p:iterate>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700"/>
                                        <p:tgtEl>
                                          <p:spTgt spid="10">
                                            <p:txEl>
                                              <p:pRg st="3" end="3"/>
                                            </p:txEl>
                                          </p:spTgt>
                                        </p:tgtEl>
                                      </p:cBhvr>
                                    </p:animEffect>
                                  </p:childTnLst>
                                </p:cTn>
                              </p:par>
                              <p:par>
                                <p:cTn id="26" presetID="10" presetClass="entr" presetSubtype="0" fill="hold" grpId="0" nodeType="withEffect">
                                  <p:stCondLst>
                                    <p:cond delay="1000"/>
                                  </p:stCondLst>
                                  <p:iterate>
                                    <p:tmPct val="10000"/>
                                  </p:iterate>
                                  <p:childTnLst>
                                    <p:set>
                                      <p:cBhvr>
                                        <p:cTn id="27" dur="1" fill="hold">
                                          <p:stCondLst>
                                            <p:cond delay="0"/>
                                          </p:stCondLst>
                                        </p:cTn>
                                        <p:tgtEl>
                                          <p:spTgt spid="2"/>
                                        </p:tgtEl>
                                        <p:attrNameLst>
                                          <p:attrName>style.visibility</p:attrName>
                                        </p:attrNameLst>
                                      </p:cBhvr>
                                      <p:to>
                                        <p:strVal val="visible"/>
                                      </p:to>
                                    </p:set>
                                    <p:animEffect transition="in" filter="fade">
                                      <p:cBhvr>
                                        <p:cTn id="28"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CCF3AF8-3B6B-3841-A8DD-F85E2696824D}"/>
              </a:ext>
            </a:extLst>
          </p:cNvPr>
          <p:cNvSpPr txBox="1"/>
          <p:nvPr/>
        </p:nvSpPr>
        <p:spPr>
          <a:xfrm>
            <a:off x="1470849" y="5537607"/>
            <a:ext cx="6106600" cy="369332"/>
          </a:xfrm>
          <a:prstGeom prst="rect">
            <a:avLst/>
          </a:prstGeom>
          <a:noFill/>
        </p:spPr>
        <p:txBody>
          <a:bodyPr wrap="square">
            <a:spAutoFit/>
          </a:bodyPr>
          <a:lstStyle/>
          <a:p>
            <a:pPr marL="57150"/>
            <a:r>
              <a:rPr lang="en-US" dirty="0"/>
              <a:t>Simulation Result </a:t>
            </a:r>
            <a:r>
              <a:rPr lang="en-US" dirty="0">
                <a:sym typeface="Wingdings" panose="05000000000000000000" pitchFamily="2" charset="2"/>
              </a:rPr>
              <a:t></a:t>
            </a:r>
            <a:endParaRPr lang="en-US" dirty="0"/>
          </a:p>
        </p:txBody>
      </p:sp>
      <p:pic>
        <p:nvPicPr>
          <p:cNvPr id="3" name="Screen Recording 2">
            <a:hlinkClick r:id="" action="ppaction://media"/>
            <a:extLst>
              <a:ext uri="{FF2B5EF4-FFF2-40B4-BE49-F238E27FC236}">
                <a16:creationId xmlns:a16="http://schemas.microsoft.com/office/drawing/2014/main" id="{A6F4A250-43AA-D77C-6F0C-31B6CE8947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97267" y="1876510"/>
            <a:ext cx="8394733" cy="4981490"/>
          </a:xfrm>
          <a:prstGeom prst="rect">
            <a:avLst/>
          </a:prstGeom>
        </p:spPr>
      </p:pic>
      <p:sp>
        <p:nvSpPr>
          <p:cNvPr id="6" name="Title 13">
            <a:extLst>
              <a:ext uri="{FF2B5EF4-FFF2-40B4-BE49-F238E27FC236}">
                <a16:creationId xmlns:a16="http://schemas.microsoft.com/office/drawing/2014/main" id="{1C4D624C-1CE6-055D-E6A4-4E7038E1F808}"/>
              </a:ext>
            </a:extLst>
          </p:cNvPr>
          <p:cNvSpPr>
            <a:spLocks noGrp="1"/>
          </p:cNvSpPr>
          <p:nvPr>
            <p:ph type="title"/>
          </p:nvPr>
        </p:nvSpPr>
        <p:spPr>
          <a:xfrm>
            <a:off x="838200" y="243101"/>
            <a:ext cx="10515600" cy="1124949"/>
          </a:xfrm>
        </p:spPr>
        <p:txBody>
          <a:bodyPr/>
          <a:lstStyle/>
          <a:p>
            <a:r>
              <a:rPr lang="en-US"/>
              <a:t>System 3</a:t>
            </a:r>
            <a:endParaRPr lang="en-US" dirty="0"/>
          </a:p>
        </p:txBody>
      </p:sp>
    </p:spTree>
    <p:extLst>
      <p:ext uri="{BB962C8B-B14F-4D97-AF65-F5344CB8AC3E}">
        <p14:creationId xmlns:p14="http://schemas.microsoft.com/office/powerpoint/2010/main" val="4223467213"/>
      </p:ext>
    </p:extLst>
  </p:cSld>
  <p:clrMapOvr>
    <a:masterClrMapping/>
  </p:clrMapOvr>
  <mc:AlternateContent xmlns:mc="http://schemas.openxmlformats.org/markup-compatibility/2006">
    <mc:Choice xmlns:p14="http://schemas.microsoft.com/office/powerpoint/2010/main" Requires="p14">
      <p:transition spd="slow" p14:dur="2000" advTm="24961"/>
    </mc:Choice>
    <mc:Fallback>
      <p:transition spd="slow" advTm="24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2"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213" name="Freeform: Shape 212">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8" name="Oval 217">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19" name="Rectangle 218">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0" name="Group 219">
            <a:extLst>
              <a:ext uri="{FF2B5EF4-FFF2-40B4-BE49-F238E27FC236}">
                <a16:creationId xmlns:a16="http://schemas.microsoft.com/office/drawing/2014/main" id="{66A8273E-10AB-4A89-975F-3F8D9B17C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605" y="625095"/>
            <a:ext cx="4114800" cy="5731349"/>
            <a:chOff x="1674895" y="1345036"/>
            <a:chExt cx="5428610" cy="4210939"/>
          </a:xfrm>
        </p:grpSpPr>
        <p:sp>
          <p:nvSpPr>
            <p:cNvPr id="135" name="Rectangle 134">
              <a:extLst>
                <a:ext uri="{FF2B5EF4-FFF2-40B4-BE49-F238E27FC236}">
                  <a16:creationId xmlns:a16="http://schemas.microsoft.com/office/drawing/2014/main" id="{E6300733-778F-47FD-BDCF-232AD3894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428E92E7-A767-4A07-8757-174E134DC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38" name="Rectangle 137">
            <a:extLst>
              <a:ext uri="{FF2B5EF4-FFF2-40B4-BE49-F238E27FC236}">
                <a16:creationId xmlns:a16="http://schemas.microsoft.com/office/drawing/2014/main" id="{EE51D4D2-D778-4BB8-B7A8-FF4D1C6F8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07" y="531228"/>
            <a:ext cx="4114800" cy="573134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1AA3A731-9A82-05A5-0765-96C9DBBCC051}"/>
              </a:ext>
            </a:extLst>
          </p:cNvPr>
          <p:cNvSpPr>
            <a:spLocks noGrp="1"/>
          </p:cNvSpPr>
          <p:nvPr>
            <p:ph type="title"/>
          </p:nvPr>
        </p:nvSpPr>
        <p:spPr>
          <a:xfrm>
            <a:off x="787957" y="805876"/>
            <a:ext cx="3552147" cy="3464792"/>
          </a:xfrm>
        </p:spPr>
        <p:txBody>
          <a:bodyPr vert="horz" lIns="91440" tIns="45720" rIns="91440" bIns="45720" rtlCol="0" anchor="b">
            <a:normAutofit/>
          </a:bodyPr>
          <a:lstStyle/>
          <a:p>
            <a:pPr algn="ctr"/>
            <a:r>
              <a:rPr lang="en-US" sz="4700" cap="all" spc="1500">
                <a:ea typeface="Source Sans Pro SemiBold" panose="020B0603030403020204" pitchFamily="34" charset="0"/>
              </a:rPr>
              <a:t>System 3</a:t>
            </a:r>
          </a:p>
        </p:txBody>
      </p:sp>
      <p:pic>
        <p:nvPicPr>
          <p:cNvPr id="9" name="Picture 8" descr="A graph of a control versus time&#10;&#10;Description automatically generated">
            <a:extLst>
              <a:ext uri="{FF2B5EF4-FFF2-40B4-BE49-F238E27FC236}">
                <a16:creationId xmlns:a16="http://schemas.microsoft.com/office/drawing/2014/main" id="{E3B6BD38-3461-A02D-7ED0-533C17F7C7CE}"/>
              </a:ext>
            </a:extLst>
          </p:cNvPr>
          <p:cNvPicPr>
            <a:picLocks noChangeAspect="1"/>
          </p:cNvPicPr>
          <p:nvPr/>
        </p:nvPicPr>
        <p:blipFill rotWithShape="1">
          <a:blip r:embed="rId2"/>
          <a:srcRect l="2687" r="621" b="-4"/>
          <a:stretch/>
        </p:blipFill>
        <p:spPr>
          <a:xfrm>
            <a:off x="4978374" y="805876"/>
            <a:ext cx="3251168" cy="2521911"/>
          </a:xfrm>
          <a:prstGeom prst="rect">
            <a:avLst/>
          </a:prstGeom>
          <a:ln w="28575">
            <a:noFill/>
          </a:ln>
        </p:spPr>
      </p:pic>
      <p:sp>
        <p:nvSpPr>
          <p:cNvPr id="140" name="Freeform: Shape 139">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2" name="Freeform: Shape 141">
            <a:extLst>
              <a:ext uri="{FF2B5EF4-FFF2-40B4-BE49-F238E27FC236}">
                <a16:creationId xmlns:a16="http://schemas.microsoft.com/office/drawing/2014/main" id="{272C8803-F422-4293-B0D4-9FF678EAD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descr="A graph of a number of states with an array of lines&#10;&#10;Description automatically generated with medium confidence">
            <a:extLst>
              <a:ext uri="{FF2B5EF4-FFF2-40B4-BE49-F238E27FC236}">
                <a16:creationId xmlns:a16="http://schemas.microsoft.com/office/drawing/2014/main" id="{E28739A7-6B31-83B2-394E-C815450246BB}"/>
              </a:ext>
            </a:extLst>
          </p:cNvPr>
          <p:cNvPicPr>
            <a:picLocks noChangeAspect="1"/>
          </p:cNvPicPr>
          <p:nvPr/>
        </p:nvPicPr>
        <p:blipFill rotWithShape="1">
          <a:blip r:embed="rId3"/>
          <a:srcRect r="2881" b="-1"/>
          <a:stretch/>
        </p:blipFill>
        <p:spPr>
          <a:xfrm>
            <a:off x="8429327" y="821518"/>
            <a:ext cx="3251167" cy="2510713"/>
          </a:xfrm>
          <a:prstGeom prst="rect">
            <a:avLst/>
          </a:prstGeom>
          <a:ln w="28575">
            <a:noFill/>
          </a:ln>
        </p:spPr>
      </p:pic>
      <p:sp>
        <p:nvSpPr>
          <p:cNvPr id="144" name="Oval 143">
            <a:extLst>
              <a:ext uri="{FF2B5EF4-FFF2-40B4-BE49-F238E27FC236}">
                <a16:creationId xmlns:a16="http://schemas.microsoft.com/office/drawing/2014/main" id="{47116EB5-B7EC-44AC-8843-6D6E1DA66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102" y="5190817"/>
            <a:ext cx="366014" cy="3572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2" name="Oval 221">
            <a:extLst>
              <a:ext uri="{FF2B5EF4-FFF2-40B4-BE49-F238E27FC236}">
                <a16:creationId xmlns:a16="http://schemas.microsoft.com/office/drawing/2014/main" id="{564AA415-528B-4323-8F88-BAFE56E51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102" y="5190817"/>
            <a:ext cx="366014" cy="357268"/>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14" descr="A graph showing the same number of objects&#10;&#10;Description automatically generated with medium confidence">
            <a:extLst>
              <a:ext uri="{FF2B5EF4-FFF2-40B4-BE49-F238E27FC236}">
                <a16:creationId xmlns:a16="http://schemas.microsoft.com/office/drawing/2014/main" id="{67631EF6-2331-3161-55F8-2A99A827FF65}"/>
              </a:ext>
            </a:extLst>
          </p:cNvPr>
          <p:cNvPicPr>
            <a:picLocks noChangeAspect="1"/>
          </p:cNvPicPr>
          <p:nvPr/>
        </p:nvPicPr>
        <p:blipFill rotWithShape="1">
          <a:blip r:embed="rId4"/>
          <a:srcRect l="3313" r="-4" b="-4"/>
          <a:stretch/>
        </p:blipFill>
        <p:spPr>
          <a:xfrm>
            <a:off x="4978375" y="3495190"/>
            <a:ext cx="3251168" cy="2521911"/>
          </a:xfrm>
          <a:prstGeom prst="rect">
            <a:avLst/>
          </a:prstGeom>
          <a:ln w="28575">
            <a:noFill/>
          </a:ln>
        </p:spPr>
      </p:pic>
      <p:pic>
        <p:nvPicPr>
          <p:cNvPr id="12" name="Picture 11" descr="A graph of a state error&#10;&#10;Description automatically generated">
            <a:extLst>
              <a:ext uri="{FF2B5EF4-FFF2-40B4-BE49-F238E27FC236}">
                <a16:creationId xmlns:a16="http://schemas.microsoft.com/office/drawing/2014/main" id="{BA3EB404-F68E-98F1-7339-619A3A5CDDDD}"/>
              </a:ext>
            </a:extLst>
          </p:cNvPr>
          <p:cNvPicPr>
            <a:picLocks noChangeAspect="1"/>
          </p:cNvPicPr>
          <p:nvPr/>
        </p:nvPicPr>
        <p:blipFill rotWithShape="1">
          <a:blip r:embed="rId5"/>
          <a:srcRect l="2704" r="-4" b="-4"/>
          <a:stretch/>
        </p:blipFill>
        <p:spPr>
          <a:xfrm>
            <a:off x="8412409" y="3498449"/>
            <a:ext cx="3268084" cy="2519191"/>
          </a:xfrm>
          <a:prstGeom prst="rect">
            <a:avLst/>
          </a:prstGeom>
          <a:ln w="28575">
            <a:noFill/>
          </a:ln>
        </p:spPr>
      </p:pic>
      <p:sp>
        <p:nvSpPr>
          <p:cNvPr id="8" name="Slide Number Placeholder 7">
            <a:extLst>
              <a:ext uri="{FF2B5EF4-FFF2-40B4-BE49-F238E27FC236}">
                <a16:creationId xmlns:a16="http://schemas.microsoft.com/office/drawing/2014/main" id="{1A28F80B-E20D-9A9A-1705-4FAB48C84F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11</a:t>
            </a:fld>
            <a:endParaRPr lang="en-US"/>
          </a:p>
        </p:txBody>
      </p:sp>
    </p:spTree>
    <p:extLst>
      <p:ext uri="{BB962C8B-B14F-4D97-AF65-F5344CB8AC3E}">
        <p14:creationId xmlns:p14="http://schemas.microsoft.com/office/powerpoint/2010/main" val="319743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562063" y="401247"/>
            <a:ext cx="4617803" cy="1154400"/>
          </a:xfrm>
        </p:spPr>
        <p:txBody>
          <a:bodyPr/>
          <a:lstStyle/>
          <a:p>
            <a:r>
              <a:rPr lang="en-US" dirty="0"/>
              <a:t>Summary</a:t>
            </a:r>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562065" y="1820369"/>
            <a:ext cx="4590487" cy="3971387"/>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32" name="Date Placeholder 31">
            <a:extLst>
              <a:ext uri="{FF2B5EF4-FFF2-40B4-BE49-F238E27FC236}">
                <a16:creationId xmlns:a16="http://schemas.microsoft.com/office/drawing/2014/main" id="{1B8D4407-18D1-4FB3-B14F-9AC6899C01CC}"/>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12" name="Footer Placeholder 11">
            <a:extLst>
              <a:ext uri="{FF2B5EF4-FFF2-40B4-BE49-F238E27FC236}">
                <a16:creationId xmlns:a16="http://schemas.microsoft.com/office/drawing/2014/main" id="{BD411EB8-9DA8-4CBF-AD9D-D7477785A64C}"/>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12</a:t>
            </a:fld>
            <a:endParaRPr lang="en-US" dirty="0"/>
          </a:p>
        </p:txBody>
      </p:sp>
    </p:spTree>
    <p:extLst>
      <p:ext uri="{BB962C8B-B14F-4D97-AF65-F5344CB8AC3E}">
        <p14:creationId xmlns:p14="http://schemas.microsoft.com/office/powerpoint/2010/main" val="427803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4429556" cy="1559117"/>
          </a:xfrm>
        </p:spPr>
        <p:txBody>
          <a:bodyPr>
            <a:normAutofit/>
          </a:bodyPr>
          <a:lstStyle/>
          <a:p>
            <a:r>
              <a:rPr lang="en-US" dirty="0"/>
              <a:t>PRESENTER NAME</a:t>
            </a:r>
          </a:p>
          <a:p>
            <a:r>
              <a:rPr lang="en-US" dirty="0"/>
              <a:t>EMAIL</a:t>
            </a:r>
            <a:br>
              <a:rPr lang="en-US" dirty="0"/>
            </a:br>
            <a:r>
              <a:rPr lang="en-US" dirty="0"/>
              <a:t>WEBSITE</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838200" y="6356350"/>
            <a:ext cx="2743200" cy="365125"/>
          </a:xfrm>
        </p:spPr>
        <p:txBody>
          <a:bodyPr/>
          <a:lstStyle/>
          <a:p>
            <a:r>
              <a:rPr lang="en-US"/>
              <a:t>2/1/20XX</a:t>
            </a:r>
            <a:endParaRPr lang="en-US" dirty="0"/>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a:lstStyle/>
          <a:p>
            <a:fld id="{F3450C42-9A0B-4425-92C2-70FCF7C45734}" type="slidenum">
              <a:rPr lang="en-US" smtClean="0"/>
              <a:t>13</a:t>
            </a:fld>
            <a:endParaRPr lang="en-US" dirty="0"/>
          </a:p>
        </p:txBody>
      </p:sp>
    </p:spTree>
    <p:extLst>
      <p:ext uri="{BB962C8B-B14F-4D97-AF65-F5344CB8AC3E}">
        <p14:creationId xmlns:p14="http://schemas.microsoft.com/office/powerpoint/2010/main" val="120757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a:lstStyle/>
          <a:p>
            <a:r>
              <a:rPr lang="en-US" dirty="0"/>
              <a:t>Contents</a:t>
            </a:r>
          </a:p>
        </p:txBody>
      </p:sp>
      <p:graphicFrame>
        <p:nvGraphicFramePr>
          <p:cNvPr id="703" name="Content Placeholder 14">
            <a:extLst>
              <a:ext uri="{FF2B5EF4-FFF2-40B4-BE49-F238E27FC236}">
                <a16:creationId xmlns:a16="http://schemas.microsoft.com/office/drawing/2014/main" id="{EE39BD44-02E2-3067-5C40-7529BACFD3FB}"/>
              </a:ext>
            </a:extLst>
          </p:cNvPr>
          <p:cNvGraphicFramePr>
            <a:graphicFrameLocks noGrp="1"/>
          </p:cNvGraphicFramePr>
          <p:nvPr>
            <p:ph idx="1"/>
            <p:extLst>
              <p:ext uri="{D42A27DB-BD31-4B8C-83A1-F6EECF244321}">
                <p14:modId xmlns:p14="http://schemas.microsoft.com/office/powerpoint/2010/main" val="3897304814"/>
              </p:ext>
            </p:extLst>
          </p:nvPr>
        </p:nvGraphicFramePr>
        <p:xfrm>
          <a:off x="946520" y="1747592"/>
          <a:ext cx="521717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Placeholder 11">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a:blip r:embed="rId7"/>
          <a:srcRect/>
          <a:stretch/>
        </p:blipFill>
        <p:spPr>
          <a:xfrm>
            <a:off x="7253022" y="1820335"/>
            <a:ext cx="3555042" cy="3217332"/>
          </a:xfrm>
        </p:spPr>
      </p:pic>
      <p:sp>
        <p:nvSpPr>
          <p:cNvPr id="701" name="Date Placeholder 700">
            <a:extLst>
              <a:ext uri="{FF2B5EF4-FFF2-40B4-BE49-F238E27FC236}">
                <a16:creationId xmlns:a16="http://schemas.microsoft.com/office/drawing/2014/main" id="{F1A9E0DD-66F0-4A50-ACD0-59ECE65B8ED6}"/>
              </a:ext>
            </a:extLst>
          </p:cNvPr>
          <p:cNvSpPr>
            <a:spLocks noGrp="1"/>
          </p:cNvSpPr>
          <p:nvPr>
            <p:ph type="dt" sz="half" idx="10"/>
          </p:nvPr>
        </p:nvSpPr>
        <p:spPr>
          <a:xfrm>
            <a:off x="838200" y="6356350"/>
            <a:ext cx="2743200" cy="365125"/>
          </a:xfrm>
        </p:spPr>
        <p:txBody>
          <a:bodyPr/>
          <a:lstStyle/>
          <a:p>
            <a:r>
              <a:rPr lang="en-US"/>
              <a:t>11/14/2023</a:t>
            </a:r>
            <a:endParaRPr lang="en-US" dirty="0"/>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0" y="4474407"/>
            <a:ext cx="1443404" cy="1443428"/>
            <a:chOff x="10154385" y="4452524"/>
            <a:chExt cx="1443404" cy="144342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5" y="4452524"/>
              <a:ext cx="1443404" cy="144342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5" y="4452524"/>
              <a:ext cx="1443404" cy="144342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8" name="Footer Placeholder 7">
            <a:extLst>
              <a:ext uri="{FF2B5EF4-FFF2-40B4-BE49-F238E27FC236}">
                <a16:creationId xmlns:a16="http://schemas.microsoft.com/office/drawing/2014/main" id="{801862DC-F6B7-4570-83DF-78DD0C80D3CF}"/>
              </a:ext>
            </a:extLst>
          </p:cNvPr>
          <p:cNvSpPr>
            <a:spLocks noGrp="1"/>
          </p:cNvSpPr>
          <p:nvPr>
            <p:ph type="ftr" sz="quarter" idx="11"/>
          </p:nvPr>
        </p:nvSpPr>
        <p:spPr>
          <a:xfrm>
            <a:off x="2762414" y="6386891"/>
            <a:ext cx="6802557" cy="365125"/>
          </a:xfrm>
        </p:spPr>
        <p:txBody>
          <a:bodyPr/>
          <a:lstStyle/>
          <a:p>
            <a:r>
              <a:rPr lang="en-US"/>
              <a:t>Implementation of Chattering-Free Digital Sliding-Mode Control With</a:t>
            </a:r>
          </a:p>
          <a:p>
            <a:r>
              <a:rPr lang="en-US"/>
              <a:t>State Observer and Disturbance Rejection</a:t>
            </a:r>
            <a:endParaRPr lang="en-US" dirty="0"/>
          </a:p>
        </p:txBody>
      </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spTree>
    <p:extLst>
      <p:ext uri="{BB962C8B-B14F-4D97-AF65-F5344CB8AC3E}">
        <p14:creationId xmlns:p14="http://schemas.microsoft.com/office/powerpoint/2010/main" val="151291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32" name="Freeform: Shape 1031">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038" name="Oval 1037">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040" name="Rectangle 103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5941378" y="466995"/>
            <a:ext cx="3853032" cy="886379"/>
          </a:xfrm>
        </p:spPr>
        <p:txBody>
          <a:bodyPr vert="horz" lIns="91440" tIns="45720" rIns="91440" bIns="45720" rtlCol="0" anchor="ctr">
            <a:normAutofit/>
          </a:bodyPr>
          <a:lstStyle/>
          <a:p>
            <a:r>
              <a:rPr lang="en-US" dirty="0"/>
              <a:t>Introduction</a:t>
            </a:r>
          </a:p>
        </p:txBody>
      </p:sp>
      <p:pic>
        <p:nvPicPr>
          <p:cNvPr id="1026" name="Picture 2" descr="Photo automation data analytic with robot and digital visualization for big data scientist">
            <a:extLst>
              <a:ext uri="{FF2B5EF4-FFF2-40B4-BE49-F238E27FC236}">
                <a16:creationId xmlns:a16="http://schemas.microsoft.com/office/drawing/2014/main" id="{B0466AF8-03F2-C560-329A-DF8658DF8D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4" r="24146"/>
          <a:stretch/>
        </p:blipFill>
        <p:spPr bwMode="auto">
          <a:xfrm>
            <a:off x="480706" y="1454896"/>
            <a:ext cx="3633909" cy="3633909"/>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042" name="Group 104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043" name="Freeform: Shape 104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4" name="Freeform: Shape 104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046" name="Group 1045">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1047" name="Freeform: Shape 1046">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8" name="Freeform: Shape 1047">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4283746" y="1820369"/>
            <a:ext cx="7168296" cy="4351338"/>
          </a:xfrm>
        </p:spPr>
        <p:txBody>
          <a:bodyPr vert="horz" lIns="91440" tIns="45720" rIns="91440" bIns="45720" rtlCol="0">
            <a:normAutofit/>
          </a:bodyPr>
          <a:lstStyle/>
          <a:p>
            <a:r>
              <a:rPr lang="en-US" sz="1400" b="0" i="0" dirty="0">
                <a:effectLst/>
              </a:rPr>
              <a:t>Sliding Mode Control (SMC) is a type of control method used in control theory and applications to control the behavior of dynamic systems. Its key characteristics and principles are:</a:t>
            </a:r>
          </a:p>
          <a:p>
            <a:pPr indent="-228600">
              <a:buFont typeface="Arial" panose="020B0604020202020204" pitchFamily="34" charset="0"/>
              <a:buChar char="•"/>
            </a:pPr>
            <a:r>
              <a:rPr lang="en-US" sz="1400" b="1" i="0" dirty="0">
                <a:effectLst/>
              </a:rPr>
              <a:t>Robustness:</a:t>
            </a:r>
            <a:endParaRPr lang="en-US" sz="1400" b="0" i="0" dirty="0">
              <a:effectLst/>
            </a:endParaRPr>
          </a:p>
          <a:p>
            <a:pPr lvl="1"/>
            <a:r>
              <a:rPr lang="en-US" sz="1400" b="0" i="0" dirty="0">
                <a:effectLst/>
              </a:rPr>
              <a:t>One of the most significant advantages of sliding mode control is its robustness against model uncertainties and external disturbances. This makes it particularly useful in systems where precise mathematical modeling is challenging or in environments with unpredictable external factors.</a:t>
            </a:r>
            <a:endParaRPr lang="en-US" sz="1400" dirty="0"/>
          </a:p>
          <a:p>
            <a:pPr marL="171450" indent="-171450">
              <a:buFont typeface="Arial" panose="020B0604020202020204" pitchFamily="34" charset="0"/>
              <a:buChar char="•"/>
            </a:pPr>
            <a:r>
              <a:rPr lang="en-US" sz="1400" b="1" i="0" dirty="0">
                <a:effectLst/>
              </a:rPr>
              <a:t>Chattering</a:t>
            </a:r>
            <a:r>
              <a:rPr lang="en-US" sz="1000" b="0" i="0" dirty="0">
                <a:effectLst/>
              </a:rPr>
              <a:t>:</a:t>
            </a:r>
            <a:endParaRPr lang="en-US" sz="1400" b="0" i="0" dirty="0">
              <a:effectLst/>
            </a:endParaRPr>
          </a:p>
          <a:p>
            <a:pPr lvl="1"/>
            <a:r>
              <a:rPr lang="en-US" sz="1400" b="0" i="0" dirty="0">
                <a:effectLst/>
              </a:rPr>
              <a:t>A notable phenomenon in SMC is "chattering," which is rapid oscillation of the control input and the system's state around the sliding surface. This can be undesirable in practical applications due to the potential for increased wear and tear on mechanical components. Modern SMC techniques often incorporate methods to minimize chattering.</a:t>
            </a:r>
            <a:endParaRPr lang="en-US" sz="1400" dirty="0"/>
          </a:p>
          <a:p>
            <a:r>
              <a:rPr lang="en-US" sz="1400" dirty="0"/>
              <a:t>We implement the procedure described in the paper and simulate the systems of first-order and second-order.</a:t>
            </a:r>
            <a:endParaRPr lang="en-US" sz="1400" b="0" i="0" dirty="0">
              <a:effectLst/>
            </a:endParaRPr>
          </a:p>
        </p:txBody>
      </p:sp>
      <p:grpSp>
        <p:nvGrpSpPr>
          <p:cNvPr id="1050"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51" name="Freeform: Shape 1050">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1057"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1058" name="Freeform: Shape 1057">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solidFill>
                  <a:schemeClr val="tx1">
                    <a:tint val="75000"/>
                  </a:schemeClr>
                </a:solidFill>
              </a:rPr>
              <a:pPr>
                <a:spcAft>
                  <a:spcPts val="600"/>
                </a:spcAft>
              </a:pPr>
              <a:t>3</a:t>
            </a:fld>
            <a:endParaRPr lang="en-US">
              <a:solidFill>
                <a:schemeClr val="tx1">
                  <a:tint val="75000"/>
                </a:schemeClr>
              </a:solidFill>
            </a:endParaRPr>
          </a:p>
        </p:txBody>
      </p:sp>
      <p:sp>
        <p:nvSpPr>
          <p:cNvPr id="6" name="Footer Placeholder 7">
            <a:extLst>
              <a:ext uri="{FF2B5EF4-FFF2-40B4-BE49-F238E27FC236}">
                <a16:creationId xmlns:a16="http://schemas.microsoft.com/office/drawing/2014/main" id="{63715DB4-44C2-3192-9669-5275354E46BF}"/>
              </a:ext>
            </a:extLst>
          </p:cNvPr>
          <p:cNvSpPr>
            <a:spLocks noGrp="1"/>
          </p:cNvSpPr>
          <p:nvPr>
            <p:ph type="ftr" sz="quarter" idx="11"/>
          </p:nvPr>
        </p:nvSpPr>
        <p:spPr>
          <a:xfrm>
            <a:off x="2762414" y="6386891"/>
            <a:ext cx="6802557" cy="365125"/>
          </a:xfrm>
        </p:spPr>
        <p:txBody>
          <a:bodyPr/>
          <a:lstStyle/>
          <a:p>
            <a:r>
              <a:rPr lang="en-US" dirty="0"/>
              <a:t>Implementation of Chattering-Free Digital Sliding-Mode Control With</a:t>
            </a:r>
          </a:p>
          <a:p>
            <a:r>
              <a:rPr lang="en-US" dirty="0"/>
              <a:t>State Observer and Disturbance Rejection</a:t>
            </a:r>
          </a:p>
        </p:txBody>
      </p:sp>
      <p:sp>
        <p:nvSpPr>
          <p:cNvPr id="7" name="Date Placeholder 700">
            <a:extLst>
              <a:ext uri="{FF2B5EF4-FFF2-40B4-BE49-F238E27FC236}">
                <a16:creationId xmlns:a16="http://schemas.microsoft.com/office/drawing/2014/main" id="{802B836C-7D9B-166C-4562-0F60C9127732}"/>
              </a:ext>
            </a:extLst>
          </p:cNvPr>
          <p:cNvSpPr>
            <a:spLocks noGrp="1"/>
          </p:cNvSpPr>
          <p:nvPr>
            <p:ph type="dt" sz="half" idx="10"/>
          </p:nvPr>
        </p:nvSpPr>
        <p:spPr>
          <a:xfrm>
            <a:off x="838200" y="6356350"/>
            <a:ext cx="2743200" cy="365125"/>
          </a:xfrm>
        </p:spPr>
        <p:txBody>
          <a:bodyPr/>
          <a:lstStyle/>
          <a:p>
            <a:r>
              <a:rPr lang="en-US" dirty="0"/>
              <a:t>11/14/2023</a:t>
            </a:r>
          </a:p>
        </p:txBody>
      </p:sp>
    </p:spTree>
    <p:extLst>
      <p:ext uri="{BB962C8B-B14F-4D97-AF65-F5344CB8AC3E}">
        <p14:creationId xmlns:p14="http://schemas.microsoft.com/office/powerpoint/2010/main" val="214475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219" name="Freeform: Shape 218">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25" name="Oval 224">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27" name="Rectangle 22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9" name="Group 228">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230" name="Oval 229">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33" name="Oval 232">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53D37-5E39-E79E-0609-F26BC43DED5E}"/>
              </a:ext>
            </a:extLst>
          </p:cNvPr>
          <p:cNvSpPr>
            <a:spLocks noGrp="1"/>
          </p:cNvSpPr>
          <p:nvPr>
            <p:ph type="title"/>
          </p:nvPr>
        </p:nvSpPr>
        <p:spPr>
          <a:xfrm>
            <a:off x="5644751" y="568517"/>
            <a:ext cx="6161004" cy="886379"/>
          </a:xfrm>
        </p:spPr>
        <p:txBody>
          <a:bodyPr vert="horz" lIns="91440" tIns="45720" rIns="91440" bIns="45720" rtlCol="0" anchor="ctr">
            <a:normAutofit/>
          </a:bodyPr>
          <a:lstStyle/>
          <a:p>
            <a:r>
              <a:rPr lang="en-US" dirty="0"/>
              <a:t>Methodology</a:t>
            </a:r>
          </a:p>
        </p:txBody>
      </p:sp>
      <p:grpSp>
        <p:nvGrpSpPr>
          <p:cNvPr id="235" name="Group 234">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236" name="Freeform: Shape 23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37" name="Freeform: Shape 23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12" name="Graphic 11" descr="Robot">
            <a:extLst>
              <a:ext uri="{FF2B5EF4-FFF2-40B4-BE49-F238E27FC236}">
                <a16:creationId xmlns:a16="http://schemas.microsoft.com/office/drawing/2014/main" id="{C8506929-7748-DD77-55A3-714C6CD639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grpSp>
        <p:nvGrpSpPr>
          <p:cNvPr id="239"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40" name="Freeform: Shape 239">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248" name="Content Placeholder 2">
            <a:extLst>
              <a:ext uri="{FF2B5EF4-FFF2-40B4-BE49-F238E27FC236}">
                <a16:creationId xmlns:a16="http://schemas.microsoft.com/office/drawing/2014/main" id="{193505EE-F349-496E-8F89-ABD2CBB6B483}"/>
              </a:ext>
            </a:extLst>
          </p:cNvPr>
          <p:cNvGraphicFramePr>
            <a:graphicFrameLocks noGrp="1"/>
          </p:cNvGraphicFramePr>
          <p:nvPr>
            <p:ph idx="1"/>
          </p:nvPr>
        </p:nvGraphicFramePr>
        <p:xfrm>
          <a:off x="6234868" y="1820369"/>
          <a:ext cx="521717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Slide Number Placeholder 7">
            <a:extLst>
              <a:ext uri="{FF2B5EF4-FFF2-40B4-BE49-F238E27FC236}">
                <a16:creationId xmlns:a16="http://schemas.microsoft.com/office/drawing/2014/main" id="{27611FDE-5AE5-2956-678B-D35CB817921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solidFill>
                  <a:schemeClr val="tx1">
                    <a:tint val="75000"/>
                  </a:schemeClr>
                </a:solidFill>
              </a:rPr>
              <a:pPr>
                <a:spcAft>
                  <a:spcPts val="600"/>
                </a:spcAft>
              </a:pPr>
              <a:t>4</a:t>
            </a:fld>
            <a:endParaRPr lang="en-US">
              <a:solidFill>
                <a:schemeClr val="tx1">
                  <a:tint val="75000"/>
                </a:schemeClr>
              </a:solidFill>
            </a:endParaRPr>
          </a:p>
        </p:txBody>
      </p:sp>
      <p:sp>
        <p:nvSpPr>
          <p:cNvPr id="215" name="Footer Placeholder 7">
            <a:extLst>
              <a:ext uri="{FF2B5EF4-FFF2-40B4-BE49-F238E27FC236}">
                <a16:creationId xmlns:a16="http://schemas.microsoft.com/office/drawing/2014/main" id="{FA17F76D-2A96-118A-1BAF-18DE63E2CA7F}"/>
              </a:ext>
            </a:extLst>
          </p:cNvPr>
          <p:cNvSpPr>
            <a:spLocks noGrp="1"/>
          </p:cNvSpPr>
          <p:nvPr>
            <p:ph type="ftr" sz="quarter" idx="11"/>
          </p:nvPr>
        </p:nvSpPr>
        <p:spPr>
          <a:xfrm>
            <a:off x="2762414" y="6386891"/>
            <a:ext cx="6802557" cy="365125"/>
          </a:xfrm>
        </p:spPr>
        <p:txBody>
          <a:bodyPr/>
          <a:lstStyle/>
          <a:p>
            <a:r>
              <a:rPr lang="en-US" dirty="0"/>
              <a:t>Implementation of Chattering-Free Digital Sliding-Mode Control With</a:t>
            </a:r>
          </a:p>
          <a:p>
            <a:r>
              <a:rPr lang="en-US" dirty="0"/>
              <a:t>State Observer and Disturbance Rejection</a:t>
            </a:r>
          </a:p>
        </p:txBody>
      </p:sp>
      <p:sp>
        <p:nvSpPr>
          <p:cNvPr id="216" name="Date Placeholder 700">
            <a:extLst>
              <a:ext uri="{FF2B5EF4-FFF2-40B4-BE49-F238E27FC236}">
                <a16:creationId xmlns:a16="http://schemas.microsoft.com/office/drawing/2014/main" id="{E1E665B9-BB56-C61C-7D58-9D6E602F2C4A}"/>
              </a:ext>
            </a:extLst>
          </p:cNvPr>
          <p:cNvSpPr>
            <a:spLocks noGrp="1"/>
          </p:cNvSpPr>
          <p:nvPr>
            <p:ph type="dt" sz="half" idx="10"/>
          </p:nvPr>
        </p:nvSpPr>
        <p:spPr>
          <a:xfrm>
            <a:off x="838200" y="6356350"/>
            <a:ext cx="2743200" cy="365125"/>
          </a:xfrm>
        </p:spPr>
        <p:txBody>
          <a:bodyPr/>
          <a:lstStyle/>
          <a:p>
            <a:r>
              <a:rPr lang="en-US" dirty="0"/>
              <a:t>11/14/2023</a:t>
            </a:r>
          </a:p>
        </p:txBody>
      </p:sp>
    </p:spTree>
    <p:extLst>
      <p:ext uri="{BB962C8B-B14F-4D97-AF65-F5344CB8AC3E}">
        <p14:creationId xmlns:p14="http://schemas.microsoft.com/office/powerpoint/2010/main" val="61929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52" name="Freeform: Shape 51">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7" name="Oval 5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8" name="Rectangle 5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3A9B5817-BC28-295B-E41C-830F27FC80E7}"/>
              </a:ext>
            </a:extLst>
          </p:cNvPr>
          <p:cNvSpPr>
            <a:spLocks noGrp="1"/>
          </p:cNvSpPr>
          <p:nvPr>
            <p:ph type="title"/>
          </p:nvPr>
        </p:nvSpPr>
        <p:spPr>
          <a:xfrm>
            <a:off x="5791200" y="368625"/>
            <a:ext cx="5660841" cy="1403498"/>
          </a:xfrm>
        </p:spPr>
        <p:txBody>
          <a:bodyPr vert="horz" lIns="91440" tIns="45720" rIns="91440" bIns="45720" rtlCol="0" anchor="b">
            <a:normAutofit/>
          </a:bodyPr>
          <a:lstStyle/>
          <a:p>
            <a:r>
              <a:rPr lang="en-US" sz="3600"/>
              <a:t>First-order Systems</a:t>
            </a:r>
          </a:p>
        </p:txBody>
      </p:sp>
      <p:pic>
        <p:nvPicPr>
          <p:cNvPr id="15" name="Picture 14">
            <a:extLst>
              <a:ext uri="{FF2B5EF4-FFF2-40B4-BE49-F238E27FC236}">
                <a16:creationId xmlns:a16="http://schemas.microsoft.com/office/drawing/2014/main" id="{27FFAFBD-9967-0682-4913-318848999B76}"/>
              </a:ext>
            </a:extLst>
          </p:cNvPr>
          <p:cNvPicPr>
            <a:picLocks noChangeAspect="1"/>
          </p:cNvPicPr>
          <p:nvPr/>
        </p:nvPicPr>
        <p:blipFill>
          <a:blip r:embed="rId2"/>
          <a:stretch>
            <a:fillRect/>
          </a:stretch>
        </p:blipFill>
        <p:spPr>
          <a:xfrm>
            <a:off x="1283683" y="796932"/>
            <a:ext cx="3181556" cy="1105590"/>
          </a:xfrm>
          <a:prstGeom prst="rect">
            <a:avLst/>
          </a:prstGeom>
        </p:spPr>
      </p:pic>
      <p:pic>
        <p:nvPicPr>
          <p:cNvPr id="11" name="Picture 10">
            <a:extLst>
              <a:ext uri="{FF2B5EF4-FFF2-40B4-BE49-F238E27FC236}">
                <a16:creationId xmlns:a16="http://schemas.microsoft.com/office/drawing/2014/main" id="{5231B632-4591-D176-7CBB-61C7296DBC02}"/>
              </a:ext>
            </a:extLst>
          </p:cNvPr>
          <p:cNvPicPr>
            <a:picLocks noChangeAspect="1"/>
          </p:cNvPicPr>
          <p:nvPr/>
        </p:nvPicPr>
        <p:blipFill>
          <a:blip r:embed="rId3"/>
          <a:stretch>
            <a:fillRect/>
          </a:stretch>
        </p:blipFill>
        <p:spPr>
          <a:xfrm>
            <a:off x="1283683" y="2823099"/>
            <a:ext cx="3181556" cy="935274"/>
          </a:xfrm>
          <a:prstGeom prst="rect">
            <a:avLst/>
          </a:prstGeom>
        </p:spPr>
      </p:pic>
      <p:pic>
        <p:nvPicPr>
          <p:cNvPr id="13" name="Picture 12">
            <a:extLst>
              <a:ext uri="{FF2B5EF4-FFF2-40B4-BE49-F238E27FC236}">
                <a16:creationId xmlns:a16="http://schemas.microsoft.com/office/drawing/2014/main" id="{2A8467FE-2ED4-F4CC-CDFC-4A67D3612727}"/>
              </a:ext>
            </a:extLst>
          </p:cNvPr>
          <p:cNvPicPr>
            <a:picLocks noChangeAspect="1"/>
          </p:cNvPicPr>
          <p:nvPr/>
        </p:nvPicPr>
        <p:blipFill>
          <a:blip r:embed="rId4"/>
          <a:stretch>
            <a:fillRect/>
          </a:stretch>
        </p:blipFill>
        <p:spPr>
          <a:xfrm>
            <a:off x="1289306" y="4645283"/>
            <a:ext cx="3170707" cy="1172924"/>
          </a:xfrm>
          <a:prstGeom prst="rect">
            <a:avLst/>
          </a:prstGeom>
        </p:spPr>
      </p:pic>
      <p:sp>
        <p:nvSpPr>
          <p:cNvPr id="59" name="Rectangle 58">
            <a:extLst>
              <a:ext uri="{FF2B5EF4-FFF2-40B4-BE49-F238E27FC236}">
                <a16:creationId xmlns:a16="http://schemas.microsoft.com/office/drawing/2014/main" id="{F410C0F3-C7FA-4157-BD5D-9A28DFC95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350728"/>
            <a:ext cx="4114800" cy="59122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aphic 185">
            <a:extLst>
              <a:ext uri="{FF2B5EF4-FFF2-40B4-BE49-F238E27FC236}">
                <a16:creationId xmlns:a16="http://schemas.microsoft.com/office/drawing/2014/main" id="{071FE7A6-F5D0-47EA-8ADE-9F0CD33C94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442" y="1159624"/>
            <a:ext cx="1054466" cy="469689"/>
            <a:chOff x="9841624" y="4115729"/>
            <a:chExt cx="602169" cy="268223"/>
          </a:xfrm>
          <a:solidFill>
            <a:schemeClr val="tx1"/>
          </a:solidFill>
        </p:grpSpPr>
        <p:sp>
          <p:nvSpPr>
            <p:cNvPr id="39" name="Freeform: Shape 38">
              <a:extLst>
                <a:ext uri="{FF2B5EF4-FFF2-40B4-BE49-F238E27FC236}">
                  <a16:creationId xmlns:a16="http://schemas.microsoft.com/office/drawing/2014/main" id="{0EBED465-9D4E-4937-B39A-5C0F908F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B4A0C80-757F-4042-911F-99CFE7685D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1BCB4B5-D164-4D2D-91F1-C0E58D63E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939A04A-C446-4136-987F-8F347387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4E311E5-BC75-456A-8C11-52EFC2332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4" name="Graphic 212">
            <a:extLst>
              <a:ext uri="{FF2B5EF4-FFF2-40B4-BE49-F238E27FC236}">
                <a16:creationId xmlns:a16="http://schemas.microsoft.com/office/drawing/2014/main" id="{791A7DC9-0CC4-4E7A-A88C-F7F693B36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7526"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5" name="Graphic 212">
            <a:extLst>
              <a:ext uri="{FF2B5EF4-FFF2-40B4-BE49-F238E27FC236}">
                <a16:creationId xmlns:a16="http://schemas.microsoft.com/office/drawing/2014/main" id="{4FE41D93-3454-42B2-935D-B099FE4FB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7526"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Oval 48">
            <a:extLst>
              <a:ext uri="{FF2B5EF4-FFF2-40B4-BE49-F238E27FC236}">
                <a16:creationId xmlns:a16="http://schemas.microsoft.com/office/drawing/2014/main" id="{59364DEE-7DDD-4F52-A986-54AB0E9087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391"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625D5A11-FB09-4CD6-BA92-78E1C430E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391"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2">
            <a:extLst>
              <a:ext uri="{FF2B5EF4-FFF2-40B4-BE49-F238E27FC236}">
                <a16:creationId xmlns:a16="http://schemas.microsoft.com/office/drawing/2014/main" id="{9C9FB527-7F7A-0F47-E7A5-3313497BDDB9}"/>
              </a:ext>
            </a:extLst>
          </p:cNvPr>
          <p:cNvSpPr>
            <a:spLocks noGrp="1"/>
          </p:cNvSpPr>
          <p:nvPr>
            <p:ph idx="1"/>
          </p:nvPr>
        </p:nvSpPr>
        <p:spPr>
          <a:xfrm>
            <a:off x="5791200" y="1958550"/>
            <a:ext cx="5660841" cy="3810301"/>
          </a:xfrm>
        </p:spPr>
        <p:txBody>
          <a:bodyPr vert="horz" lIns="91440" tIns="45720" rIns="91440" bIns="45720" rtlCol="0" anchor="t">
            <a:normAutofit/>
          </a:bodyPr>
          <a:lstStyle/>
          <a:p>
            <a:pPr marL="285750" indent="-228600">
              <a:buFont typeface="Arial" panose="020B0604020202020204" pitchFamily="34" charset="0"/>
              <a:buChar char="•"/>
            </a:pPr>
            <a:r>
              <a:rPr lang="en-US" sz="1700"/>
              <a:t>We use a multivalued sign function in the paper</a:t>
            </a:r>
          </a:p>
          <a:p>
            <a:pPr marL="285750" indent="-228600">
              <a:buFont typeface="Arial" panose="020B0604020202020204" pitchFamily="34" charset="0"/>
              <a:buChar char="•"/>
            </a:pPr>
            <a:endParaRPr lang="en-US" sz="1700"/>
          </a:p>
          <a:p>
            <a:pPr marL="285750" indent="-228600">
              <a:buFont typeface="Arial" panose="020B0604020202020204" pitchFamily="34" charset="0"/>
              <a:buChar char="•"/>
            </a:pPr>
            <a:endParaRPr lang="en-US" sz="1700"/>
          </a:p>
          <a:p>
            <a:pPr marL="285750" indent="-228600">
              <a:buFont typeface="Arial" panose="020B0604020202020204" pitchFamily="34" charset="0"/>
              <a:buChar char="•"/>
            </a:pPr>
            <a:endParaRPr lang="en-US" sz="1700"/>
          </a:p>
          <a:p>
            <a:pPr marL="285750" indent="-228600">
              <a:buFont typeface="Arial" panose="020B0604020202020204" pitchFamily="34" charset="0"/>
              <a:buChar char="•"/>
            </a:pPr>
            <a:r>
              <a:rPr lang="en-US" sz="1700"/>
              <a:t>For a First order system with Disturbance Compensation is given by the equations</a:t>
            </a:r>
          </a:p>
          <a:p>
            <a:pPr marL="285750" indent="-228600">
              <a:buFont typeface="Arial" panose="020B0604020202020204" pitchFamily="34" charset="0"/>
              <a:buChar char="•"/>
            </a:pPr>
            <a:endParaRPr lang="en-US" sz="1700"/>
          </a:p>
          <a:p>
            <a:pPr marL="285750" indent="-228600">
              <a:buFont typeface="Arial" panose="020B0604020202020204" pitchFamily="34" charset="0"/>
              <a:buChar char="•"/>
            </a:pPr>
            <a:endParaRPr lang="en-US" sz="1700"/>
          </a:p>
          <a:p>
            <a:pPr marL="57150" indent="-228600">
              <a:buFont typeface="Arial" panose="020B0604020202020204" pitchFamily="34" charset="0"/>
              <a:buChar char="•"/>
            </a:pPr>
            <a:endParaRPr lang="en-US" sz="1700"/>
          </a:p>
          <a:p>
            <a:pPr marL="285750" indent="-228600">
              <a:buFont typeface="Arial" panose="020B0604020202020204" pitchFamily="34" charset="0"/>
              <a:buChar char="•"/>
            </a:pPr>
            <a:r>
              <a:rPr lang="en-US" sz="1700"/>
              <a:t>On a surface e = 0, the discrete sliding mode </a:t>
            </a:r>
          </a:p>
          <a:p>
            <a:pPr marL="57150" indent="-228600">
              <a:buFont typeface="Arial" panose="020B0604020202020204" pitchFamily="34" charset="0"/>
              <a:buChar char="•"/>
            </a:pPr>
            <a:r>
              <a:rPr lang="en-US" sz="1700"/>
              <a:t>system is given as </a:t>
            </a:r>
          </a:p>
          <a:p>
            <a:pPr marL="285750" indent="-228600">
              <a:buFont typeface="Arial" panose="020B0604020202020204" pitchFamily="34" charset="0"/>
              <a:buChar char="•"/>
            </a:pPr>
            <a:endParaRPr lang="en-US" sz="1700"/>
          </a:p>
          <a:p>
            <a:pPr marL="285750" indent="-228600">
              <a:buFont typeface="Arial" panose="020B0604020202020204" pitchFamily="34" charset="0"/>
              <a:buChar char="•"/>
            </a:pPr>
            <a:endParaRPr lang="en-US" sz="1700"/>
          </a:p>
          <a:p>
            <a:pPr marL="285750" indent="-228600">
              <a:buFont typeface="Arial" panose="020B0604020202020204" pitchFamily="34" charset="0"/>
              <a:buChar char="•"/>
            </a:pPr>
            <a:endParaRPr lang="en-US" sz="1700"/>
          </a:p>
          <a:p>
            <a:pPr marL="57150" indent="-228600">
              <a:buFont typeface="Arial" panose="020B0604020202020204" pitchFamily="34" charset="0"/>
              <a:buChar char="•"/>
            </a:pPr>
            <a:endParaRPr lang="en-US" sz="1700"/>
          </a:p>
          <a:p>
            <a:pPr marL="285750" indent="-228600">
              <a:buFont typeface="Arial" panose="020B0604020202020204" pitchFamily="34" charset="0"/>
              <a:buChar char="•"/>
            </a:pPr>
            <a:endParaRPr lang="en-US" sz="1700"/>
          </a:p>
          <a:p>
            <a:pPr marL="285750" indent="-228600">
              <a:buFont typeface="Arial" panose="020B0604020202020204" pitchFamily="34" charset="0"/>
              <a:buChar char="•"/>
            </a:pPr>
            <a:endParaRPr lang="en-US" sz="1700"/>
          </a:p>
        </p:txBody>
      </p:sp>
    </p:spTree>
    <p:extLst>
      <p:ext uri="{BB962C8B-B14F-4D97-AF65-F5344CB8AC3E}">
        <p14:creationId xmlns:p14="http://schemas.microsoft.com/office/powerpoint/2010/main" val="961949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181E2B-60C6-A091-6CDB-46E27D1D82BE}"/>
              </a:ext>
            </a:extLst>
          </p:cNvPr>
          <p:cNvSpPr txBox="1"/>
          <p:nvPr/>
        </p:nvSpPr>
        <p:spPr>
          <a:xfrm>
            <a:off x="101599" y="1722508"/>
            <a:ext cx="3677213" cy="1200329"/>
          </a:xfrm>
          <a:prstGeom prst="rect">
            <a:avLst/>
          </a:prstGeom>
          <a:noFill/>
        </p:spPr>
        <p:txBody>
          <a:bodyPr wrap="square">
            <a:spAutoFit/>
          </a:bodyPr>
          <a:lstStyle/>
          <a:p>
            <a:pPr marL="285750" indent="-228600">
              <a:buFont typeface="Arial" panose="020B0604020202020204" pitchFamily="34" charset="0"/>
              <a:buChar char="•"/>
            </a:pPr>
            <a:r>
              <a:rPr lang="en-US" dirty="0"/>
              <a:t>With x0,e0 being the initial conditions of the above system, the discrete-time closed loop system is given as</a:t>
            </a:r>
          </a:p>
        </p:txBody>
      </p:sp>
      <p:pic>
        <p:nvPicPr>
          <p:cNvPr id="11" name="Screen Recording 10">
            <a:hlinkClick r:id="" action="ppaction://media"/>
            <a:extLst>
              <a:ext uri="{FF2B5EF4-FFF2-40B4-BE49-F238E27FC236}">
                <a16:creationId xmlns:a16="http://schemas.microsoft.com/office/drawing/2014/main" id="{F8B43BE1-B318-4D86-DF88-4F44906C2210}"/>
              </a:ext>
            </a:extLst>
          </p:cNvPr>
          <p:cNvPicPr>
            <a:picLocks noChangeAspect="1"/>
          </p:cNvPicPr>
          <p:nvPr>
            <a:videoFile r:link="rId1"/>
            <p:extLst>
              <p:ext uri="{DAA4B4D4-6D71-4841-9C94-3DE7FCFB9230}">
                <p14:media xmlns:p14="http://schemas.microsoft.com/office/powerpoint/2010/main" r:embed="rId2">
                  <p14:trim st="1555" end="8961.4285"/>
                </p14:media>
              </p:ext>
            </p:extLst>
          </p:nvPr>
        </p:nvPicPr>
        <p:blipFill>
          <a:blip r:embed="rId4"/>
          <a:stretch>
            <a:fillRect/>
          </a:stretch>
        </p:blipFill>
        <p:spPr>
          <a:xfrm>
            <a:off x="3778813" y="1876508"/>
            <a:ext cx="8413187" cy="4981492"/>
          </a:xfrm>
          <a:prstGeom prst="rect">
            <a:avLst/>
          </a:prstGeom>
        </p:spPr>
      </p:pic>
      <p:sp>
        <p:nvSpPr>
          <p:cNvPr id="13" name="TextBox 12">
            <a:extLst>
              <a:ext uri="{FF2B5EF4-FFF2-40B4-BE49-F238E27FC236}">
                <a16:creationId xmlns:a16="http://schemas.microsoft.com/office/drawing/2014/main" id="{5CCF3AF8-3B6B-3841-A8DD-F85E2696824D}"/>
              </a:ext>
            </a:extLst>
          </p:cNvPr>
          <p:cNvSpPr txBox="1"/>
          <p:nvPr/>
        </p:nvSpPr>
        <p:spPr>
          <a:xfrm>
            <a:off x="1470849" y="5537607"/>
            <a:ext cx="6106600" cy="369332"/>
          </a:xfrm>
          <a:prstGeom prst="rect">
            <a:avLst/>
          </a:prstGeom>
          <a:noFill/>
        </p:spPr>
        <p:txBody>
          <a:bodyPr wrap="square">
            <a:spAutoFit/>
          </a:bodyPr>
          <a:lstStyle/>
          <a:p>
            <a:pPr marL="57150"/>
            <a:r>
              <a:rPr lang="en-US" dirty="0"/>
              <a:t>Simulation Result </a:t>
            </a:r>
            <a:r>
              <a:rPr lang="en-US" dirty="0">
                <a:sym typeface="Wingdings" panose="05000000000000000000" pitchFamily="2" charset="2"/>
              </a:rPr>
              <a:t></a:t>
            </a:r>
            <a:endParaRPr lang="en-US" dirty="0"/>
          </a:p>
        </p:txBody>
      </p:sp>
      <p:pic>
        <p:nvPicPr>
          <p:cNvPr id="15" name="Picture 14">
            <a:extLst>
              <a:ext uri="{FF2B5EF4-FFF2-40B4-BE49-F238E27FC236}">
                <a16:creationId xmlns:a16="http://schemas.microsoft.com/office/drawing/2014/main" id="{5C5F1904-0074-8991-E69A-26A28BE07F2D}"/>
              </a:ext>
            </a:extLst>
          </p:cNvPr>
          <p:cNvPicPr>
            <a:picLocks noChangeAspect="1"/>
          </p:cNvPicPr>
          <p:nvPr/>
        </p:nvPicPr>
        <p:blipFill>
          <a:blip r:embed="rId5"/>
          <a:stretch>
            <a:fillRect/>
          </a:stretch>
        </p:blipFill>
        <p:spPr>
          <a:xfrm>
            <a:off x="205594" y="3041599"/>
            <a:ext cx="3368332" cy="1181202"/>
          </a:xfrm>
          <a:prstGeom prst="rect">
            <a:avLst/>
          </a:prstGeom>
        </p:spPr>
      </p:pic>
      <p:sp>
        <p:nvSpPr>
          <p:cNvPr id="16" name="Title 13">
            <a:extLst>
              <a:ext uri="{FF2B5EF4-FFF2-40B4-BE49-F238E27FC236}">
                <a16:creationId xmlns:a16="http://schemas.microsoft.com/office/drawing/2014/main" id="{BC192821-2F99-EAFA-78C4-9F4BC80C7676}"/>
              </a:ext>
            </a:extLst>
          </p:cNvPr>
          <p:cNvSpPr>
            <a:spLocks noGrp="1"/>
          </p:cNvSpPr>
          <p:nvPr>
            <p:ph type="title"/>
          </p:nvPr>
        </p:nvSpPr>
        <p:spPr>
          <a:xfrm>
            <a:off x="838200" y="243101"/>
            <a:ext cx="10515600" cy="1124949"/>
          </a:xfrm>
        </p:spPr>
        <p:txBody>
          <a:bodyPr/>
          <a:lstStyle/>
          <a:p>
            <a:r>
              <a:rPr lang="en-US" dirty="0"/>
              <a:t>System 1</a:t>
            </a:r>
          </a:p>
        </p:txBody>
      </p:sp>
    </p:spTree>
    <p:extLst>
      <p:ext uri="{BB962C8B-B14F-4D97-AF65-F5344CB8AC3E}">
        <p14:creationId xmlns:p14="http://schemas.microsoft.com/office/powerpoint/2010/main" val="2466537110"/>
      </p:ext>
    </p:extLst>
  </p:cSld>
  <p:clrMapOvr>
    <a:masterClrMapping/>
  </p:clrMapOvr>
  <mc:AlternateContent xmlns:mc="http://schemas.openxmlformats.org/markup-compatibility/2006">
    <mc:Choice xmlns:p14="http://schemas.microsoft.com/office/powerpoint/2010/main" Requires="p14">
      <p:transition spd="slow" p14:dur="2000" advTm="24961"/>
    </mc:Choice>
    <mc:Fallback>
      <p:transition spd="slow" advTm="24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4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AA3A731-9A82-05A5-0765-96C9DBBCC051}"/>
              </a:ext>
            </a:extLst>
          </p:cNvPr>
          <p:cNvSpPr>
            <a:spLocks noGrp="1"/>
          </p:cNvSpPr>
          <p:nvPr>
            <p:ph type="title"/>
          </p:nvPr>
        </p:nvSpPr>
        <p:spPr>
          <a:xfrm>
            <a:off x="838200" y="243101"/>
            <a:ext cx="10515600" cy="1124949"/>
          </a:xfrm>
        </p:spPr>
        <p:txBody>
          <a:bodyPr/>
          <a:lstStyle/>
          <a:p>
            <a:r>
              <a:rPr lang="en-US" dirty="0"/>
              <a:t>System 1</a:t>
            </a:r>
          </a:p>
        </p:txBody>
      </p:sp>
      <p:sp>
        <p:nvSpPr>
          <p:cNvPr id="8" name="Slide Number Placeholder 7">
            <a:extLst>
              <a:ext uri="{FF2B5EF4-FFF2-40B4-BE49-F238E27FC236}">
                <a16:creationId xmlns:a16="http://schemas.microsoft.com/office/drawing/2014/main" id="{1A28F80B-E20D-9A9A-1705-4FAB48C84FAA}"/>
              </a:ext>
            </a:extLst>
          </p:cNvPr>
          <p:cNvSpPr>
            <a:spLocks noGrp="1"/>
          </p:cNvSpPr>
          <p:nvPr>
            <p:ph type="sldNum" sz="quarter" idx="12"/>
          </p:nvPr>
        </p:nvSpPr>
        <p:spPr/>
        <p:txBody>
          <a:bodyPr/>
          <a:lstStyle/>
          <a:p>
            <a:fld id="{5EA792F7-1D9E-4C7E-A103-E8EDFDC2691E}" type="slidenum">
              <a:rPr lang="en-US" smtClean="0"/>
              <a:pPr/>
              <a:t>7</a:t>
            </a:fld>
            <a:endParaRPr lang="en-US" dirty="0">
              <a:solidFill>
                <a:schemeClr val="tx1"/>
              </a:solidFill>
            </a:endParaRPr>
          </a:p>
        </p:txBody>
      </p:sp>
      <p:pic>
        <p:nvPicPr>
          <p:cNvPr id="18" name="Picture 17" descr="A graph of a state error&#10;&#10;Description automatically generated">
            <a:extLst>
              <a:ext uri="{FF2B5EF4-FFF2-40B4-BE49-F238E27FC236}">
                <a16:creationId xmlns:a16="http://schemas.microsoft.com/office/drawing/2014/main" id="{10913227-0B4E-592A-9D48-D444AA74BBB2}"/>
              </a:ext>
            </a:extLst>
          </p:cNvPr>
          <p:cNvPicPr>
            <a:picLocks noChangeAspect="1"/>
          </p:cNvPicPr>
          <p:nvPr/>
        </p:nvPicPr>
        <p:blipFill>
          <a:blip r:embed="rId2"/>
          <a:stretch>
            <a:fillRect/>
          </a:stretch>
        </p:blipFill>
        <p:spPr>
          <a:xfrm>
            <a:off x="314631" y="1190962"/>
            <a:ext cx="3433057" cy="2574793"/>
          </a:xfrm>
          <a:prstGeom prst="rect">
            <a:avLst/>
          </a:prstGeom>
        </p:spPr>
      </p:pic>
      <p:pic>
        <p:nvPicPr>
          <p:cNvPr id="20" name="Picture 19" descr="A graph of a function&#10;&#10;Description automatically generated">
            <a:extLst>
              <a:ext uri="{FF2B5EF4-FFF2-40B4-BE49-F238E27FC236}">
                <a16:creationId xmlns:a16="http://schemas.microsoft.com/office/drawing/2014/main" id="{0ED8A701-FE81-0034-D717-362EA858D2EE}"/>
              </a:ext>
            </a:extLst>
          </p:cNvPr>
          <p:cNvPicPr>
            <a:picLocks noChangeAspect="1"/>
          </p:cNvPicPr>
          <p:nvPr/>
        </p:nvPicPr>
        <p:blipFill>
          <a:blip r:embed="rId3"/>
          <a:stretch>
            <a:fillRect/>
          </a:stretch>
        </p:blipFill>
        <p:spPr>
          <a:xfrm>
            <a:off x="314630" y="3964119"/>
            <a:ext cx="3433057" cy="2574793"/>
          </a:xfrm>
          <a:prstGeom prst="rect">
            <a:avLst/>
          </a:prstGeom>
        </p:spPr>
      </p:pic>
      <p:pic>
        <p:nvPicPr>
          <p:cNvPr id="22" name="Picture 21" descr="A graph of a state error&#10;&#10;Description automatically generated">
            <a:extLst>
              <a:ext uri="{FF2B5EF4-FFF2-40B4-BE49-F238E27FC236}">
                <a16:creationId xmlns:a16="http://schemas.microsoft.com/office/drawing/2014/main" id="{74AC9BC8-2DB0-BA92-45FB-B748B71398D9}"/>
              </a:ext>
            </a:extLst>
          </p:cNvPr>
          <p:cNvPicPr>
            <a:picLocks noChangeAspect="1"/>
          </p:cNvPicPr>
          <p:nvPr/>
        </p:nvPicPr>
        <p:blipFill>
          <a:blip r:embed="rId4"/>
          <a:stretch>
            <a:fillRect/>
          </a:stretch>
        </p:blipFill>
        <p:spPr>
          <a:xfrm>
            <a:off x="8444311" y="1190962"/>
            <a:ext cx="3433058" cy="2574793"/>
          </a:xfrm>
          <a:prstGeom prst="rect">
            <a:avLst/>
          </a:prstGeom>
        </p:spPr>
      </p:pic>
      <p:pic>
        <p:nvPicPr>
          <p:cNvPr id="24" name="Picture 23" descr="A graph of a graph showing a number of points&#10;&#10;Description automatically generated with medium confidence">
            <a:extLst>
              <a:ext uri="{FF2B5EF4-FFF2-40B4-BE49-F238E27FC236}">
                <a16:creationId xmlns:a16="http://schemas.microsoft.com/office/drawing/2014/main" id="{FD9215E4-C4EB-3621-E7E7-74F913514810}"/>
              </a:ext>
            </a:extLst>
          </p:cNvPr>
          <p:cNvPicPr>
            <a:picLocks noChangeAspect="1"/>
          </p:cNvPicPr>
          <p:nvPr/>
        </p:nvPicPr>
        <p:blipFill>
          <a:blip r:embed="rId5"/>
          <a:stretch>
            <a:fillRect/>
          </a:stretch>
        </p:blipFill>
        <p:spPr>
          <a:xfrm>
            <a:off x="8444312" y="3984233"/>
            <a:ext cx="3433057" cy="2574793"/>
          </a:xfrm>
          <a:prstGeom prst="rect">
            <a:avLst/>
          </a:prstGeom>
        </p:spPr>
      </p:pic>
      <p:pic>
        <p:nvPicPr>
          <p:cNvPr id="26" name="Picture 25" descr="A graph showing a state error&#10;&#10;Description automatically generated">
            <a:extLst>
              <a:ext uri="{FF2B5EF4-FFF2-40B4-BE49-F238E27FC236}">
                <a16:creationId xmlns:a16="http://schemas.microsoft.com/office/drawing/2014/main" id="{E744BB1C-4B55-AD1E-55FF-9470D8E92DD7}"/>
              </a:ext>
            </a:extLst>
          </p:cNvPr>
          <p:cNvPicPr>
            <a:picLocks noChangeAspect="1"/>
          </p:cNvPicPr>
          <p:nvPr/>
        </p:nvPicPr>
        <p:blipFill>
          <a:blip r:embed="rId6"/>
          <a:stretch>
            <a:fillRect/>
          </a:stretch>
        </p:blipFill>
        <p:spPr>
          <a:xfrm>
            <a:off x="3944434" y="2152080"/>
            <a:ext cx="4303132" cy="3227349"/>
          </a:xfrm>
          <a:prstGeom prst="rect">
            <a:avLst/>
          </a:prstGeom>
        </p:spPr>
      </p:pic>
    </p:spTree>
    <p:extLst>
      <p:ext uri="{BB962C8B-B14F-4D97-AF65-F5344CB8AC3E}">
        <p14:creationId xmlns:p14="http://schemas.microsoft.com/office/powerpoint/2010/main" val="1730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CCF3AF8-3B6B-3841-A8DD-F85E2696824D}"/>
              </a:ext>
            </a:extLst>
          </p:cNvPr>
          <p:cNvSpPr txBox="1"/>
          <p:nvPr/>
        </p:nvSpPr>
        <p:spPr>
          <a:xfrm>
            <a:off x="1470849" y="5537607"/>
            <a:ext cx="6106600" cy="369332"/>
          </a:xfrm>
          <a:prstGeom prst="rect">
            <a:avLst/>
          </a:prstGeom>
          <a:noFill/>
        </p:spPr>
        <p:txBody>
          <a:bodyPr wrap="square">
            <a:spAutoFit/>
          </a:bodyPr>
          <a:lstStyle/>
          <a:p>
            <a:pPr marL="57150"/>
            <a:r>
              <a:rPr lang="en-US" dirty="0"/>
              <a:t>Simulation Result </a:t>
            </a:r>
            <a:r>
              <a:rPr lang="en-US" dirty="0">
                <a:sym typeface="Wingdings" panose="05000000000000000000" pitchFamily="2" charset="2"/>
              </a:rPr>
              <a:t></a:t>
            </a:r>
            <a:endParaRPr lang="en-US" dirty="0"/>
          </a:p>
        </p:txBody>
      </p:sp>
      <p:pic>
        <p:nvPicPr>
          <p:cNvPr id="2" name="Screen Recording 8">
            <a:hlinkClick r:id="" action="ppaction://media"/>
            <a:extLst>
              <a:ext uri="{FF2B5EF4-FFF2-40B4-BE49-F238E27FC236}">
                <a16:creationId xmlns:a16="http://schemas.microsoft.com/office/drawing/2014/main" id="{7D1CC304-3B13-D3E1-C555-6EA397036F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5717" y="1876509"/>
            <a:ext cx="8376283" cy="4981491"/>
          </a:xfrm>
          <a:prstGeom prst="rect">
            <a:avLst/>
          </a:prstGeom>
        </p:spPr>
      </p:pic>
      <p:pic>
        <p:nvPicPr>
          <p:cNvPr id="4" name="Picture 3">
            <a:extLst>
              <a:ext uri="{FF2B5EF4-FFF2-40B4-BE49-F238E27FC236}">
                <a16:creationId xmlns:a16="http://schemas.microsoft.com/office/drawing/2014/main" id="{091D45EB-82B0-04A8-CD07-98CAF98035FB}"/>
              </a:ext>
            </a:extLst>
          </p:cNvPr>
          <p:cNvPicPr>
            <a:picLocks noChangeAspect="1"/>
          </p:cNvPicPr>
          <p:nvPr/>
        </p:nvPicPr>
        <p:blipFill>
          <a:blip r:embed="rId5"/>
          <a:stretch>
            <a:fillRect/>
          </a:stretch>
        </p:blipFill>
        <p:spPr>
          <a:xfrm>
            <a:off x="111760" y="2176678"/>
            <a:ext cx="3614033" cy="2264730"/>
          </a:xfrm>
          <a:prstGeom prst="rect">
            <a:avLst/>
          </a:prstGeom>
        </p:spPr>
      </p:pic>
      <p:sp>
        <p:nvSpPr>
          <p:cNvPr id="5" name="Title 13">
            <a:extLst>
              <a:ext uri="{FF2B5EF4-FFF2-40B4-BE49-F238E27FC236}">
                <a16:creationId xmlns:a16="http://schemas.microsoft.com/office/drawing/2014/main" id="{BD2BDDDF-8854-DAC0-5AC7-775E0D1539DE}"/>
              </a:ext>
            </a:extLst>
          </p:cNvPr>
          <p:cNvSpPr>
            <a:spLocks noGrp="1"/>
          </p:cNvSpPr>
          <p:nvPr>
            <p:ph type="title"/>
          </p:nvPr>
        </p:nvSpPr>
        <p:spPr>
          <a:xfrm>
            <a:off x="838200" y="243101"/>
            <a:ext cx="10515600" cy="1124949"/>
          </a:xfrm>
        </p:spPr>
        <p:txBody>
          <a:bodyPr/>
          <a:lstStyle/>
          <a:p>
            <a:r>
              <a:rPr lang="en-US" dirty="0"/>
              <a:t>System </a:t>
            </a:r>
            <a:r>
              <a:rPr lang="en-US" sz="4400" cap="all" spc="1500" dirty="0">
                <a:ea typeface="Source Sans Pro SemiBold" panose="020B0603030403020204" pitchFamily="34" charset="0"/>
              </a:rPr>
              <a:t>2</a:t>
            </a:r>
            <a:endParaRPr lang="en-US" dirty="0"/>
          </a:p>
        </p:txBody>
      </p:sp>
    </p:spTree>
    <p:extLst>
      <p:ext uri="{BB962C8B-B14F-4D97-AF65-F5344CB8AC3E}">
        <p14:creationId xmlns:p14="http://schemas.microsoft.com/office/powerpoint/2010/main" val="4291947481"/>
      </p:ext>
    </p:extLst>
  </p:cSld>
  <p:clrMapOvr>
    <a:masterClrMapping/>
  </p:clrMapOvr>
  <mc:AlternateContent xmlns:mc="http://schemas.openxmlformats.org/markup-compatibility/2006">
    <mc:Choice xmlns:p14="http://schemas.microsoft.com/office/powerpoint/2010/main" Requires="p14">
      <p:transition spd="slow" p14:dur="2000" advTm="24961"/>
    </mc:Choice>
    <mc:Fallback>
      <p:transition spd="slow" advTm="24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9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67" name="Freeform: Shape 66">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0" name="Oval 69">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8" name="Rectangle 2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66A8273E-10AB-4A89-975F-3F8D9B17C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605" y="625095"/>
            <a:ext cx="4114800" cy="5731349"/>
            <a:chOff x="1674895" y="1345036"/>
            <a:chExt cx="5428610" cy="4210939"/>
          </a:xfrm>
        </p:grpSpPr>
        <p:sp>
          <p:nvSpPr>
            <p:cNvPr id="31" name="Rectangle 30">
              <a:extLst>
                <a:ext uri="{FF2B5EF4-FFF2-40B4-BE49-F238E27FC236}">
                  <a16:creationId xmlns:a16="http://schemas.microsoft.com/office/drawing/2014/main" id="{E6300733-778F-47FD-BDCF-232AD3894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28E92E7-A767-4A07-8757-174E134DC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4" name="Rectangle 33">
            <a:extLst>
              <a:ext uri="{FF2B5EF4-FFF2-40B4-BE49-F238E27FC236}">
                <a16:creationId xmlns:a16="http://schemas.microsoft.com/office/drawing/2014/main" id="{EE51D4D2-D778-4BB8-B7A8-FF4D1C6F8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07" y="531228"/>
            <a:ext cx="4114800" cy="573134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1AA3A731-9A82-05A5-0765-96C9DBBCC051}"/>
              </a:ext>
            </a:extLst>
          </p:cNvPr>
          <p:cNvSpPr>
            <a:spLocks noGrp="1"/>
          </p:cNvSpPr>
          <p:nvPr>
            <p:ph type="title"/>
          </p:nvPr>
        </p:nvSpPr>
        <p:spPr>
          <a:xfrm>
            <a:off x="787957" y="805876"/>
            <a:ext cx="3552147" cy="3464792"/>
          </a:xfrm>
        </p:spPr>
        <p:txBody>
          <a:bodyPr vert="horz" lIns="91440" tIns="45720" rIns="91440" bIns="45720" rtlCol="0" anchor="b">
            <a:normAutofit/>
          </a:bodyPr>
          <a:lstStyle/>
          <a:p>
            <a:pPr algn="ctr"/>
            <a:r>
              <a:rPr lang="en-US" sz="4700" cap="all" spc="1500" dirty="0">
                <a:ea typeface="Source Sans Pro SemiBold" panose="020B0603030403020204" pitchFamily="34" charset="0"/>
              </a:rPr>
              <a:t>System 2</a:t>
            </a:r>
          </a:p>
        </p:txBody>
      </p:sp>
      <p:pic>
        <p:nvPicPr>
          <p:cNvPr id="10" name="Picture 9" descr="A graph of a multiplier&#10;&#10;Description automatically generated">
            <a:extLst>
              <a:ext uri="{FF2B5EF4-FFF2-40B4-BE49-F238E27FC236}">
                <a16:creationId xmlns:a16="http://schemas.microsoft.com/office/drawing/2014/main" id="{6A78D6E4-3008-9263-F42E-B920CE7CAC0C}"/>
              </a:ext>
            </a:extLst>
          </p:cNvPr>
          <p:cNvPicPr>
            <a:picLocks noChangeAspect="1"/>
          </p:cNvPicPr>
          <p:nvPr/>
        </p:nvPicPr>
        <p:blipFill rotWithShape="1">
          <a:blip r:embed="rId2"/>
          <a:srcRect r="3308" b="-4"/>
          <a:stretch/>
        </p:blipFill>
        <p:spPr>
          <a:xfrm>
            <a:off x="4978374" y="805876"/>
            <a:ext cx="3251168" cy="2521911"/>
          </a:xfrm>
          <a:prstGeom prst="rect">
            <a:avLst/>
          </a:prstGeom>
          <a:ln w="28575">
            <a:noFill/>
          </a:ln>
        </p:spPr>
      </p:pic>
      <p:sp>
        <p:nvSpPr>
          <p:cNvPr id="36" name="Freeform: Shape 35">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Freeform: Shape 37">
            <a:extLst>
              <a:ext uri="{FF2B5EF4-FFF2-40B4-BE49-F238E27FC236}">
                <a16:creationId xmlns:a16="http://schemas.microsoft.com/office/drawing/2014/main" id="{272C8803-F422-4293-B0D4-9FF678EAD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7" name="Picture 6" descr="A graph of a control&#10;&#10;Description automatically generated">
            <a:extLst>
              <a:ext uri="{FF2B5EF4-FFF2-40B4-BE49-F238E27FC236}">
                <a16:creationId xmlns:a16="http://schemas.microsoft.com/office/drawing/2014/main" id="{6C8CCFDF-A06A-26C0-84D7-E50849607488}"/>
              </a:ext>
            </a:extLst>
          </p:cNvPr>
          <p:cNvPicPr>
            <a:picLocks noChangeAspect="1"/>
          </p:cNvPicPr>
          <p:nvPr/>
        </p:nvPicPr>
        <p:blipFill rotWithShape="1">
          <a:blip r:embed="rId3"/>
          <a:srcRect l="1490" r="1391" b="-1"/>
          <a:stretch/>
        </p:blipFill>
        <p:spPr>
          <a:xfrm>
            <a:off x="8429327" y="821518"/>
            <a:ext cx="3251167" cy="2510713"/>
          </a:xfrm>
          <a:prstGeom prst="rect">
            <a:avLst/>
          </a:prstGeom>
          <a:ln w="28575">
            <a:noFill/>
          </a:ln>
        </p:spPr>
      </p:pic>
      <p:sp>
        <p:nvSpPr>
          <p:cNvPr id="40" name="Oval 39">
            <a:extLst>
              <a:ext uri="{FF2B5EF4-FFF2-40B4-BE49-F238E27FC236}">
                <a16:creationId xmlns:a16="http://schemas.microsoft.com/office/drawing/2014/main" id="{47116EB5-B7EC-44AC-8843-6D6E1DA66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102" y="5190817"/>
            <a:ext cx="366014" cy="3572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564AA415-528B-4323-8F88-BAFE56E51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102" y="5190817"/>
            <a:ext cx="366014" cy="357268"/>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A graph showing the difference between the same number and the same number&#10;&#10;Description automatically generated">
            <a:extLst>
              <a:ext uri="{FF2B5EF4-FFF2-40B4-BE49-F238E27FC236}">
                <a16:creationId xmlns:a16="http://schemas.microsoft.com/office/drawing/2014/main" id="{3BEBF840-BAB2-FB89-9D6D-67E90B10DD08}"/>
              </a:ext>
            </a:extLst>
          </p:cNvPr>
          <p:cNvPicPr>
            <a:picLocks noChangeAspect="1"/>
          </p:cNvPicPr>
          <p:nvPr/>
        </p:nvPicPr>
        <p:blipFill rotWithShape="1">
          <a:blip r:embed="rId4"/>
          <a:srcRect r="3308" b="-4"/>
          <a:stretch/>
        </p:blipFill>
        <p:spPr>
          <a:xfrm>
            <a:off x="4978375" y="3495190"/>
            <a:ext cx="3251168" cy="2521911"/>
          </a:xfrm>
          <a:prstGeom prst="rect">
            <a:avLst/>
          </a:prstGeom>
          <a:ln w="28575">
            <a:noFill/>
          </a:ln>
        </p:spPr>
      </p:pic>
      <p:pic>
        <p:nvPicPr>
          <p:cNvPr id="3" name="Picture 2" descr="A graph of a state&#10;&#10;Description automatically generated">
            <a:extLst>
              <a:ext uri="{FF2B5EF4-FFF2-40B4-BE49-F238E27FC236}">
                <a16:creationId xmlns:a16="http://schemas.microsoft.com/office/drawing/2014/main" id="{34534E6C-D18A-4D3F-0F79-3226F44B9C82}"/>
              </a:ext>
            </a:extLst>
          </p:cNvPr>
          <p:cNvPicPr>
            <a:picLocks noChangeAspect="1"/>
          </p:cNvPicPr>
          <p:nvPr/>
        </p:nvPicPr>
        <p:blipFill rotWithShape="1">
          <a:blip r:embed="rId5"/>
          <a:srcRect r="2701" b="-4"/>
          <a:stretch/>
        </p:blipFill>
        <p:spPr>
          <a:xfrm>
            <a:off x="8412409" y="3498449"/>
            <a:ext cx="3268084" cy="2519191"/>
          </a:xfrm>
          <a:prstGeom prst="rect">
            <a:avLst/>
          </a:prstGeom>
          <a:ln w="28575">
            <a:noFill/>
          </a:ln>
        </p:spPr>
      </p:pic>
      <p:sp>
        <p:nvSpPr>
          <p:cNvPr id="8" name="Slide Number Placeholder 7">
            <a:extLst>
              <a:ext uri="{FF2B5EF4-FFF2-40B4-BE49-F238E27FC236}">
                <a16:creationId xmlns:a16="http://schemas.microsoft.com/office/drawing/2014/main" id="{1A28F80B-E20D-9A9A-1705-4FAB48C84F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9</a:t>
            </a:fld>
            <a:endParaRPr lang="en-US"/>
          </a:p>
        </p:txBody>
      </p:sp>
    </p:spTree>
    <p:extLst>
      <p:ext uri="{BB962C8B-B14F-4D97-AF65-F5344CB8AC3E}">
        <p14:creationId xmlns:p14="http://schemas.microsoft.com/office/powerpoint/2010/main" val="1906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287</TotalTime>
  <Words>453</Words>
  <Application>Microsoft Office PowerPoint</Application>
  <PresentationFormat>Widescreen</PresentationFormat>
  <Paragraphs>78</Paragraphs>
  <Slides>13</Slides>
  <Notes>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Source Sans Pro</vt:lpstr>
      <vt:lpstr>FunkyShapesDarkVTI</vt:lpstr>
      <vt:lpstr>ENpm667 – Control of Robotic Systems</vt:lpstr>
      <vt:lpstr>Contents</vt:lpstr>
      <vt:lpstr>Introduction</vt:lpstr>
      <vt:lpstr>Methodology</vt:lpstr>
      <vt:lpstr>First-order Systems</vt:lpstr>
      <vt:lpstr>System 1</vt:lpstr>
      <vt:lpstr>System 1</vt:lpstr>
      <vt:lpstr>System 2</vt:lpstr>
      <vt:lpstr>System 2</vt:lpstr>
      <vt:lpstr>System 3</vt:lpstr>
      <vt:lpstr>System 3</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ENpm667 – Control of Robotic Systems</dc:title>
  <dc:creator>Venkata Sai Sricharan Kasturi</dc:creator>
  <cp:lastModifiedBy>Venkata Sai Sricharan Kasturi</cp:lastModifiedBy>
  <cp:revision>3</cp:revision>
  <dcterms:created xsi:type="dcterms:W3CDTF">2023-11-14T08:21:03Z</dcterms:created>
  <dcterms:modified xsi:type="dcterms:W3CDTF">2023-11-14T13:08:33Z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